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f860119b047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82a72fc1942ee"/>
  </p:sldMasterIdLst>
  <p:sldIdLst>
    <p:sldId xmlns:r="http://schemas.openxmlformats.org/officeDocument/2006/relationships" id="256" r:id="R9f9c95a90aa04c3a"/>
    <p:sldId xmlns:r="http://schemas.openxmlformats.org/officeDocument/2006/relationships" id="257" r:id="R9c3973bf3db448b7"/>
    <p:sldId xmlns:r="http://schemas.openxmlformats.org/officeDocument/2006/relationships" id="258" r:id="R155fcdc6d9ae493c"/>
    <p:sldId xmlns:r="http://schemas.openxmlformats.org/officeDocument/2006/relationships" id="259" r:id="R1b511299a40d40f0"/>
    <p:sldId xmlns:r="http://schemas.openxmlformats.org/officeDocument/2006/relationships" id="260" r:id="Rc0d11a48b8394bb7"/>
    <p:sldId xmlns:r="http://schemas.openxmlformats.org/officeDocument/2006/relationships" id="261" r:id="R5004488f7232472a"/>
    <p:sldId xmlns:r="http://schemas.openxmlformats.org/officeDocument/2006/relationships" id="262" r:id="R79862871a960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82a72fc1942ee" /><Relationship Type="http://schemas.openxmlformats.org/officeDocument/2006/relationships/slide" Target="/ppt/slides/slide1.xml" Id="R9f9c95a90aa04c3a" /><Relationship Type="http://schemas.openxmlformats.org/officeDocument/2006/relationships/slide" Target="/ppt/slides/slide2.xml" Id="R9c3973bf3db448b7" /><Relationship Type="http://schemas.openxmlformats.org/officeDocument/2006/relationships/slide" Target="/ppt/slides/slide3.xml" Id="R155fcdc6d9ae493c" /><Relationship Type="http://schemas.openxmlformats.org/officeDocument/2006/relationships/slide" Target="/ppt/slides/slide4.xml" Id="R1b511299a40d40f0" /><Relationship Type="http://schemas.openxmlformats.org/officeDocument/2006/relationships/slide" Target="/ppt/slides/slide5.xml" Id="Rc0d11a48b8394bb7" /><Relationship Type="http://schemas.openxmlformats.org/officeDocument/2006/relationships/slide" Target="/ppt/slides/slide6.xml" Id="R5004488f7232472a" /><Relationship Type="http://schemas.openxmlformats.org/officeDocument/2006/relationships/slide" Target="/ppt/slides/slide7.xml" Id="R79862871a960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3dc110ee5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b5e186bb48ea" /><Relationship Type="http://schemas.openxmlformats.org/officeDocument/2006/relationships/theme" Target="/ppt/slideMasters/theme/theme1.xml" Id="R58775eafa427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db5e186bb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e587653d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76459e64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84b76458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89e6328e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66c50629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ac5b227c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46da7a42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26 256 224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7 641 630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 REVISJON AS</a:t>
            </a:r>
          </a:p>
        </p:txBody>
      </p:sp>
    </p:spTree>
  </p:cSld>
  <p:clrMapOvr>
    <a:masterClrMapping xmlns:a="http://schemas.openxmlformats.org/drawingml/2006/main"/>
  </p:clrMapOvr>
</p:sld>
</file>