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c61793d6504b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3f565d202b4eda"/>
  </p:sldMasterIdLst>
  <p:sldIdLst>
    <p:sldId xmlns:r="http://schemas.openxmlformats.org/officeDocument/2006/relationships" id="256" r:id="R4cc88077f59042a1"/>
    <p:sldId xmlns:r="http://schemas.openxmlformats.org/officeDocument/2006/relationships" id="257" r:id="R186e715ec85a4c16"/>
    <p:sldId xmlns:r="http://schemas.openxmlformats.org/officeDocument/2006/relationships" id="258" r:id="R64f8523df8be4173"/>
    <p:sldId xmlns:r="http://schemas.openxmlformats.org/officeDocument/2006/relationships" id="259" r:id="R4c6f0cc03f154064"/>
    <p:sldId xmlns:r="http://schemas.openxmlformats.org/officeDocument/2006/relationships" id="260" r:id="R8a1fe3c3bdef46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3f565d202b4eda" /><Relationship Type="http://schemas.openxmlformats.org/officeDocument/2006/relationships/slide" Target="/ppt/slides/slide1.xml" Id="R4cc88077f59042a1" /><Relationship Type="http://schemas.openxmlformats.org/officeDocument/2006/relationships/slide" Target="/ppt/slides/slide2.xml" Id="R186e715ec85a4c16" /><Relationship Type="http://schemas.openxmlformats.org/officeDocument/2006/relationships/slide" Target="/ppt/slides/slide3.xml" Id="R64f8523df8be4173" /><Relationship Type="http://schemas.openxmlformats.org/officeDocument/2006/relationships/slide" Target="/ppt/slides/slide4.xml" Id="R4c6f0cc03f154064" /><Relationship Type="http://schemas.openxmlformats.org/officeDocument/2006/relationships/slide" Target="/ppt/slides/slide5.xml" Id="R8a1fe3c3bdef46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b656da9ca43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7895477ed47f2" /><Relationship Type="http://schemas.openxmlformats.org/officeDocument/2006/relationships/theme" Target="/ppt/slideMasters/theme/theme1.xml" Id="R3402319bb60f44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87895477ed47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51ac05c124f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7ea6810f34a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6e94cb39149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505cff43740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3a40f389545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JOHAN AUSTRHEIM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JOHAN AUSTRHEIM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JOHAN AUSTRHEIM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JOHAN AUSTRHEIM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JOHAN AUSTRHEIM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JOHAN AUSTRHEIM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Austrheimsvegen 1257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991 465 413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JOHAN AUSTRHEIM</a:t>
            </a:r>
          </a:p>
        </p:txBody>
      </p:sp>
    </p:spTree>
  </p:cSld>
  <p:clrMapOvr>
    <a:masterClrMapping xmlns:a="http://schemas.openxmlformats.org/drawingml/2006/main"/>
  </p:clrMapOvr>
</p:sld>
</file>