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3c3565a0e744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649f6be8d7467a"/>
  </p:sldMasterIdLst>
  <p:sldIdLst>
    <p:sldId xmlns:r="http://schemas.openxmlformats.org/officeDocument/2006/relationships" id="256" r:id="R8910bf068b2c47a0"/>
    <p:sldId xmlns:r="http://schemas.openxmlformats.org/officeDocument/2006/relationships" id="257" r:id="Rcb9221ec57244125"/>
    <p:sldId xmlns:r="http://schemas.openxmlformats.org/officeDocument/2006/relationships" id="258" r:id="Rc7bed054237646a4"/>
    <p:sldId xmlns:r="http://schemas.openxmlformats.org/officeDocument/2006/relationships" id="259" r:id="R0b45dbae8743478e"/>
    <p:sldId xmlns:r="http://schemas.openxmlformats.org/officeDocument/2006/relationships" id="260" r:id="R5c4b64c24db94896"/>
    <p:sldId xmlns:r="http://schemas.openxmlformats.org/officeDocument/2006/relationships" id="261" r:id="Ra9df5b0bc77f49df"/>
    <p:sldId xmlns:r="http://schemas.openxmlformats.org/officeDocument/2006/relationships" id="262" r:id="Rfde73dc695b446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49f6be8d7467a" /><Relationship Type="http://schemas.openxmlformats.org/officeDocument/2006/relationships/slide" Target="/ppt/slides/slide1.xml" Id="R8910bf068b2c47a0" /><Relationship Type="http://schemas.openxmlformats.org/officeDocument/2006/relationships/slide" Target="/ppt/slides/slide2.xml" Id="Rcb9221ec57244125" /><Relationship Type="http://schemas.openxmlformats.org/officeDocument/2006/relationships/slide" Target="/ppt/slides/slide3.xml" Id="Rc7bed054237646a4" /><Relationship Type="http://schemas.openxmlformats.org/officeDocument/2006/relationships/slide" Target="/ppt/slides/slide4.xml" Id="R0b45dbae8743478e" /><Relationship Type="http://schemas.openxmlformats.org/officeDocument/2006/relationships/slide" Target="/ppt/slides/slide5.xml" Id="R5c4b64c24db94896" /><Relationship Type="http://schemas.openxmlformats.org/officeDocument/2006/relationships/slide" Target="/ppt/slides/slide6.xml" Id="Ra9df5b0bc77f49df" /><Relationship Type="http://schemas.openxmlformats.org/officeDocument/2006/relationships/slide" Target="/ppt/slides/slide7.xml" Id="Rfde73dc695b446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acf61cc11b47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a509f82c84827" /><Relationship Type="http://schemas.openxmlformats.org/officeDocument/2006/relationships/theme" Target="/ppt/slideMasters/theme/theme1.xml" Id="R50a8fdf6fdc340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1a509f82c848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67e0499e544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77a60a13046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00db8f57646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7662c1f8542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17b344b0044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e4c90e84f4a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ffa6636c54a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CGL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263 929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43 410 176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88 007 856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89 126 168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LAURING CAMILLA GLUD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LAURING PETER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LAURING MARIA GLUD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991 482 458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