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bc1a048f6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9a8defb7342e1"/>
  </p:sldMasterIdLst>
  <p:sldIdLst>
    <p:sldId xmlns:r="http://schemas.openxmlformats.org/officeDocument/2006/relationships" id="256" r:id="R21d31505e83f4631"/>
    <p:sldId xmlns:r="http://schemas.openxmlformats.org/officeDocument/2006/relationships" id="257" r:id="R1a25f6912c0a4880"/>
    <p:sldId xmlns:r="http://schemas.openxmlformats.org/officeDocument/2006/relationships" id="258" r:id="Re842b6af683645a4"/>
    <p:sldId xmlns:r="http://schemas.openxmlformats.org/officeDocument/2006/relationships" id="259" r:id="Re912065185494d77"/>
    <p:sldId xmlns:r="http://schemas.openxmlformats.org/officeDocument/2006/relationships" id="260" r:id="R6425380784ca4f51"/>
    <p:sldId xmlns:r="http://schemas.openxmlformats.org/officeDocument/2006/relationships" id="261" r:id="R8b594d6e9d0c4827"/>
    <p:sldId xmlns:r="http://schemas.openxmlformats.org/officeDocument/2006/relationships" id="262" r:id="R3b5013054ab1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9a8defb7342e1" /><Relationship Type="http://schemas.openxmlformats.org/officeDocument/2006/relationships/slide" Target="/ppt/slides/slide1.xml" Id="R21d31505e83f4631" /><Relationship Type="http://schemas.openxmlformats.org/officeDocument/2006/relationships/slide" Target="/ppt/slides/slide2.xml" Id="R1a25f6912c0a4880" /><Relationship Type="http://schemas.openxmlformats.org/officeDocument/2006/relationships/slide" Target="/ppt/slides/slide3.xml" Id="Re842b6af683645a4" /><Relationship Type="http://schemas.openxmlformats.org/officeDocument/2006/relationships/slide" Target="/ppt/slides/slide4.xml" Id="Re912065185494d77" /><Relationship Type="http://schemas.openxmlformats.org/officeDocument/2006/relationships/slide" Target="/ppt/slides/slide5.xml" Id="R6425380784ca4f51" /><Relationship Type="http://schemas.openxmlformats.org/officeDocument/2006/relationships/slide" Target="/ppt/slides/slide6.xml" Id="R8b594d6e9d0c4827" /><Relationship Type="http://schemas.openxmlformats.org/officeDocument/2006/relationships/slide" Target="/ppt/slides/slide7.xml" Id="R3b5013054ab1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5c62ebfa3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a2036d4b44ff" /><Relationship Type="http://schemas.openxmlformats.org/officeDocument/2006/relationships/theme" Target="/ppt/slideMasters/theme/theme1.xml" Id="R0d8910f9ec8e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2a2036d4b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5b2d9c50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a48c1a73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5c1768671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acf46aa7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e9498c3f0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348cd6505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a7997e665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