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1f3e06096344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61516afae34cfe"/>
  </p:sldMasterIdLst>
  <p:sldIdLst>
    <p:sldId xmlns:r="http://schemas.openxmlformats.org/officeDocument/2006/relationships" id="256" r:id="R2efbd1a13869460e"/>
    <p:sldId xmlns:r="http://schemas.openxmlformats.org/officeDocument/2006/relationships" id="257" r:id="Rc4607adcf27f4eb1"/>
    <p:sldId xmlns:r="http://schemas.openxmlformats.org/officeDocument/2006/relationships" id="258" r:id="R4fd3cc12030448ae"/>
    <p:sldId xmlns:r="http://schemas.openxmlformats.org/officeDocument/2006/relationships" id="259" r:id="Rd12cd03b43024f8e"/>
    <p:sldId xmlns:r="http://schemas.openxmlformats.org/officeDocument/2006/relationships" id="260" r:id="Re3c82032a8274b00"/>
    <p:sldId xmlns:r="http://schemas.openxmlformats.org/officeDocument/2006/relationships" id="261" r:id="R706e745dd5ac41c7"/>
    <p:sldId xmlns:r="http://schemas.openxmlformats.org/officeDocument/2006/relationships" id="262" r:id="Raaf50f42361f4a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1516afae34cfe" /><Relationship Type="http://schemas.openxmlformats.org/officeDocument/2006/relationships/slide" Target="/ppt/slides/slide1.xml" Id="R2efbd1a13869460e" /><Relationship Type="http://schemas.openxmlformats.org/officeDocument/2006/relationships/slide" Target="/ppt/slides/slide2.xml" Id="Rc4607adcf27f4eb1" /><Relationship Type="http://schemas.openxmlformats.org/officeDocument/2006/relationships/slide" Target="/ppt/slides/slide3.xml" Id="R4fd3cc12030448ae" /><Relationship Type="http://schemas.openxmlformats.org/officeDocument/2006/relationships/slide" Target="/ppt/slides/slide4.xml" Id="Rd12cd03b43024f8e" /><Relationship Type="http://schemas.openxmlformats.org/officeDocument/2006/relationships/slide" Target="/ppt/slides/slide5.xml" Id="Re3c82032a8274b00" /><Relationship Type="http://schemas.openxmlformats.org/officeDocument/2006/relationships/slide" Target="/ppt/slides/slide6.xml" Id="R706e745dd5ac41c7" /><Relationship Type="http://schemas.openxmlformats.org/officeDocument/2006/relationships/slide" Target="/ppt/slides/slide7.xml" Id="Raaf50f42361f4a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6aa05d1c9844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10a1ff3f6b4250" /><Relationship Type="http://schemas.openxmlformats.org/officeDocument/2006/relationships/theme" Target="/ppt/slideMasters/theme/theme1.xml" Id="R1e6522a78bd448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10a1ff3f6b42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37863746d4b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93ef07856e48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f0edf2c1c40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5c714bfc348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9b55fb64146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2f4d10e264e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9e82eb68446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3L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3L EIENDOM AS ble etablert [år] og holder til i Lundegrend.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3 332 442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NESLAND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KARL-AAGE TVEDT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MAGNE HESTAD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3L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5690 Lundegrend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991 517 081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3L EIENDOM AS</a:t>
            </a:r>
          </a:p>
        </p:txBody>
      </p:sp>
    </p:spTree>
  </p:cSld>
  <p:clrMapOvr>
    <a:masterClrMapping xmlns:a="http://schemas.openxmlformats.org/drawingml/2006/main"/>
  </p:clrMapOvr>
</p:sld>
</file>