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7af1c2a15444a3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1295d06f84548dc"/>
  </p:sldMasterIdLst>
  <p:sldIdLst>
    <p:sldId xmlns:r="http://schemas.openxmlformats.org/officeDocument/2006/relationships" id="256" r:id="R2c48cb6ef4df47d8"/>
    <p:sldId xmlns:r="http://schemas.openxmlformats.org/officeDocument/2006/relationships" id="257" r:id="Rfcb809e6c9d541bb"/>
    <p:sldId xmlns:r="http://schemas.openxmlformats.org/officeDocument/2006/relationships" id="258" r:id="R86ec0f288b0742a7"/>
    <p:sldId xmlns:r="http://schemas.openxmlformats.org/officeDocument/2006/relationships" id="259" r:id="R9319b83b15d44da7"/>
    <p:sldId xmlns:r="http://schemas.openxmlformats.org/officeDocument/2006/relationships" id="260" r:id="R9a877f699ae34e6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1295d06f84548dc" /><Relationship Type="http://schemas.openxmlformats.org/officeDocument/2006/relationships/slide" Target="/ppt/slides/slide1.xml" Id="R2c48cb6ef4df47d8" /><Relationship Type="http://schemas.openxmlformats.org/officeDocument/2006/relationships/slide" Target="/ppt/slides/slide2.xml" Id="Rfcb809e6c9d541bb" /><Relationship Type="http://schemas.openxmlformats.org/officeDocument/2006/relationships/slide" Target="/ppt/slides/slide3.xml" Id="R86ec0f288b0742a7" /><Relationship Type="http://schemas.openxmlformats.org/officeDocument/2006/relationships/slide" Target="/ppt/slides/slide4.xml" Id="R9319b83b15d44da7" /><Relationship Type="http://schemas.openxmlformats.org/officeDocument/2006/relationships/slide" Target="/ppt/slides/slide5.xml" Id="R9a877f699ae34e6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a56e4d607224d5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da21684e7d4791" /><Relationship Type="http://schemas.openxmlformats.org/officeDocument/2006/relationships/theme" Target="/ppt/slideMasters/theme/theme1.xml" Id="R7a6f386058864d3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dda21684e7d479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f90ae160f04e5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a8e5ef4a02470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a52e89055c45d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4746869d02407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b4989cd09042d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RISØR SMIA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RISØR SMIA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RISØR SMIA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RISØR SMIA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RISØR SMIA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RISØR SMIA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991 525 513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RISØR SMIA</a:t>
            </a:r>
          </a:p>
        </p:txBody>
      </p:sp>
    </p:spTree>
  </p:cSld>
  <p:clrMapOvr>
    <a:masterClrMapping xmlns:a="http://schemas.openxmlformats.org/drawingml/2006/main"/>
  </p:clrMapOvr>
</p:sld>
</file>