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d5396044dc40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b5f2b984314eec"/>
  </p:sldMasterIdLst>
  <p:sldIdLst>
    <p:sldId xmlns:r="http://schemas.openxmlformats.org/officeDocument/2006/relationships" id="256" r:id="R20a76acc67594010"/>
    <p:sldId xmlns:r="http://schemas.openxmlformats.org/officeDocument/2006/relationships" id="257" r:id="R52cbe3d842784967"/>
    <p:sldId xmlns:r="http://schemas.openxmlformats.org/officeDocument/2006/relationships" id="258" r:id="Raa013d4481fe4047"/>
    <p:sldId xmlns:r="http://schemas.openxmlformats.org/officeDocument/2006/relationships" id="259" r:id="R4d1c75cb762f4bac"/>
    <p:sldId xmlns:r="http://schemas.openxmlformats.org/officeDocument/2006/relationships" id="260" r:id="Rfe6644c57c164957"/>
    <p:sldId xmlns:r="http://schemas.openxmlformats.org/officeDocument/2006/relationships" id="261" r:id="Rec9defa7f7884d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b5f2b984314eec" /><Relationship Type="http://schemas.openxmlformats.org/officeDocument/2006/relationships/slide" Target="/ppt/slides/slide1.xml" Id="R20a76acc67594010" /><Relationship Type="http://schemas.openxmlformats.org/officeDocument/2006/relationships/slide" Target="/ppt/slides/slide2.xml" Id="R52cbe3d842784967" /><Relationship Type="http://schemas.openxmlformats.org/officeDocument/2006/relationships/slide" Target="/ppt/slides/slide3.xml" Id="Raa013d4481fe4047" /><Relationship Type="http://schemas.openxmlformats.org/officeDocument/2006/relationships/slide" Target="/ppt/slides/slide4.xml" Id="R4d1c75cb762f4bac" /><Relationship Type="http://schemas.openxmlformats.org/officeDocument/2006/relationships/slide" Target="/ppt/slides/slide5.xml" Id="Rfe6644c57c164957" /><Relationship Type="http://schemas.openxmlformats.org/officeDocument/2006/relationships/slide" Target="/ppt/slides/slide6.xml" Id="Rec9defa7f7884d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8bc821ccdc40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758a5725443eb" /><Relationship Type="http://schemas.openxmlformats.org/officeDocument/2006/relationships/theme" Target="/ppt/slideMasters/theme/theme1.xml" Id="R0123111681fd44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2758a5725443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94a11060e4b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b4d6b588946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332b7e7c149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e5b416ac84c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be56ce96440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04f9fb4d643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SEARULER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SEARULER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SEARULER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SEARULER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SEARULER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SEARULER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FATLAND KREAFORM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SEARULER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991 534 849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SEARULER AS</a:t>
            </a:r>
          </a:p>
        </p:txBody>
      </p:sp>
    </p:spTree>
  </p:cSld>
  <p:clrMapOvr>
    <a:masterClrMapping xmlns:a="http://schemas.openxmlformats.org/drawingml/2006/main"/>
  </p:clrMapOvr>
</p:sld>
</file>