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4fc08d4bd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75de2f5204275"/>
  </p:sldMasterIdLst>
  <p:sldIdLst>
    <p:sldId xmlns:r="http://schemas.openxmlformats.org/officeDocument/2006/relationships" id="256" r:id="R5901a21dff8a4191"/>
    <p:sldId xmlns:r="http://schemas.openxmlformats.org/officeDocument/2006/relationships" id="257" r:id="R5807faa42f8e40d4"/>
    <p:sldId xmlns:r="http://schemas.openxmlformats.org/officeDocument/2006/relationships" id="258" r:id="R91f585df74c04841"/>
    <p:sldId xmlns:r="http://schemas.openxmlformats.org/officeDocument/2006/relationships" id="259" r:id="Rad5be6e116f24c78"/>
    <p:sldId xmlns:r="http://schemas.openxmlformats.org/officeDocument/2006/relationships" id="260" r:id="Rf4a02c26270c4f19"/>
    <p:sldId xmlns:r="http://schemas.openxmlformats.org/officeDocument/2006/relationships" id="261" r:id="Rb827c8038f86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75de2f5204275" /><Relationship Type="http://schemas.openxmlformats.org/officeDocument/2006/relationships/slide" Target="/ppt/slides/slide1.xml" Id="R5901a21dff8a4191" /><Relationship Type="http://schemas.openxmlformats.org/officeDocument/2006/relationships/slide" Target="/ppt/slides/slide2.xml" Id="R5807faa42f8e40d4" /><Relationship Type="http://schemas.openxmlformats.org/officeDocument/2006/relationships/slide" Target="/ppt/slides/slide3.xml" Id="R91f585df74c04841" /><Relationship Type="http://schemas.openxmlformats.org/officeDocument/2006/relationships/slide" Target="/ppt/slides/slide4.xml" Id="Rad5be6e116f24c78" /><Relationship Type="http://schemas.openxmlformats.org/officeDocument/2006/relationships/slide" Target="/ppt/slides/slide5.xml" Id="Rf4a02c26270c4f19" /><Relationship Type="http://schemas.openxmlformats.org/officeDocument/2006/relationships/slide" Target="/ppt/slides/slide6.xml" Id="Rb827c8038f86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463a847b7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a5e045a344fc9" /><Relationship Type="http://schemas.openxmlformats.org/officeDocument/2006/relationships/theme" Target="/ppt/slideMasters/theme/theme1.xml" Id="R2778f83e5923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a5e045a34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97f4c142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905ee2fc0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7b1b900d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12b614c9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979fb993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98358f7f4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