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d4d462081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1c5dfe92543aa"/>
  </p:sldMasterIdLst>
  <p:sldIdLst>
    <p:sldId xmlns:r="http://schemas.openxmlformats.org/officeDocument/2006/relationships" id="256" r:id="Reb43c4e0d3564bd1"/>
    <p:sldId xmlns:r="http://schemas.openxmlformats.org/officeDocument/2006/relationships" id="257" r:id="Rc256b98cd5f04c57"/>
    <p:sldId xmlns:r="http://schemas.openxmlformats.org/officeDocument/2006/relationships" id="258" r:id="Rd43b649ff9e04eee"/>
    <p:sldId xmlns:r="http://schemas.openxmlformats.org/officeDocument/2006/relationships" id="259" r:id="Ra9b817d9ad3042f9"/>
    <p:sldId xmlns:r="http://schemas.openxmlformats.org/officeDocument/2006/relationships" id="260" r:id="Re2475d38ca064ad9"/>
    <p:sldId xmlns:r="http://schemas.openxmlformats.org/officeDocument/2006/relationships" id="261" r:id="Re9bde5766789425d"/>
    <p:sldId xmlns:r="http://schemas.openxmlformats.org/officeDocument/2006/relationships" id="262" r:id="R77732cac6af2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1c5dfe92543aa" /><Relationship Type="http://schemas.openxmlformats.org/officeDocument/2006/relationships/slide" Target="/ppt/slides/slide1.xml" Id="Reb43c4e0d3564bd1" /><Relationship Type="http://schemas.openxmlformats.org/officeDocument/2006/relationships/slide" Target="/ppt/slides/slide2.xml" Id="Rc256b98cd5f04c57" /><Relationship Type="http://schemas.openxmlformats.org/officeDocument/2006/relationships/slide" Target="/ppt/slides/slide3.xml" Id="Rd43b649ff9e04eee" /><Relationship Type="http://schemas.openxmlformats.org/officeDocument/2006/relationships/slide" Target="/ppt/slides/slide4.xml" Id="Ra9b817d9ad3042f9" /><Relationship Type="http://schemas.openxmlformats.org/officeDocument/2006/relationships/slide" Target="/ppt/slides/slide5.xml" Id="Re2475d38ca064ad9" /><Relationship Type="http://schemas.openxmlformats.org/officeDocument/2006/relationships/slide" Target="/ppt/slides/slide6.xml" Id="Re9bde5766789425d" /><Relationship Type="http://schemas.openxmlformats.org/officeDocument/2006/relationships/slide" Target="/ppt/slides/slide7.xml" Id="R77732cac6af2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9687136e2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3908f880a4936" /><Relationship Type="http://schemas.openxmlformats.org/officeDocument/2006/relationships/theme" Target="/ppt/slideMasters/theme/theme1.xml" Id="R244efc8ad3c4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3908f880a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f40f1df7a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7f2a8e226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640e278e2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67a5d99b04b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60f8b5269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e59941a6f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1bd9c567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68 364 295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34 427 648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142 712 282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991 558 039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