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3574cf0cf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6a943efe74ed8"/>
  </p:sldMasterIdLst>
  <p:sldIdLst>
    <p:sldId xmlns:r="http://schemas.openxmlformats.org/officeDocument/2006/relationships" id="256" r:id="R9d701de80c904fe2"/>
    <p:sldId xmlns:r="http://schemas.openxmlformats.org/officeDocument/2006/relationships" id="257" r:id="Rf71b1ca612d347ad"/>
    <p:sldId xmlns:r="http://schemas.openxmlformats.org/officeDocument/2006/relationships" id="258" r:id="R38a5605072d94cdb"/>
    <p:sldId xmlns:r="http://schemas.openxmlformats.org/officeDocument/2006/relationships" id="259" r:id="R6e5b48b7e3194e34"/>
    <p:sldId xmlns:r="http://schemas.openxmlformats.org/officeDocument/2006/relationships" id="260" r:id="Rd9d37869345e4e79"/>
    <p:sldId xmlns:r="http://schemas.openxmlformats.org/officeDocument/2006/relationships" id="261" r:id="Ree36d506b9ad4e85"/>
    <p:sldId xmlns:r="http://schemas.openxmlformats.org/officeDocument/2006/relationships" id="262" r:id="Reb2ee06dc129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6a943efe74ed8" /><Relationship Type="http://schemas.openxmlformats.org/officeDocument/2006/relationships/slide" Target="/ppt/slides/slide1.xml" Id="R9d701de80c904fe2" /><Relationship Type="http://schemas.openxmlformats.org/officeDocument/2006/relationships/slide" Target="/ppt/slides/slide2.xml" Id="Rf71b1ca612d347ad" /><Relationship Type="http://schemas.openxmlformats.org/officeDocument/2006/relationships/slide" Target="/ppt/slides/slide3.xml" Id="R38a5605072d94cdb" /><Relationship Type="http://schemas.openxmlformats.org/officeDocument/2006/relationships/slide" Target="/ppt/slides/slide4.xml" Id="R6e5b48b7e3194e34" /><Relationship Type="http://schemas.openxmlformats.org/officeDocument/2006/relationships/slide" Target="/ppt/slides/slide5.xml" Id="Rd9d37869345e4e79" /><Relationship Type="http://schemas.openxmlformats.org/officeDocument/2006/relationships/slide" Target="/ppt/slides/slide6.xml" Id="Ree36d506b9ad4e85" /><Relationship Type="http://schemas.openxmlformats.org/officeDocument/2006/relationships/slide" Target="/ppt/slides/slide7.xml" Id="Reb2ee06dc129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a747e7f2a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51fb1af04da6" /><Relationship Type="http://schemas.openxmlformats.org/officeDocument/2006/relationships/theme" Target="/ppt/slideMasters/theme/theme1.xml" Id="R98cf34081609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151fb1af0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32dec83f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7cf725c8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53c30efb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02e3c5948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17ab5318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6926972b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65faa833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AUTO-SKADE MINNESUND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AUTO-SKADE MINNESUND AS ble etablert [år] og holder til i Minnesund.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MESSEL PER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513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2092 Minnesund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991 584 811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AUTO-SKADE MINNESUND AS</a:t>
            </a:r>
          </a:p>
        </p:txBody>
      </p:sp>
    </p:spTree>
  </p:cSld>
  <p:clrMapOvr>
    <a:masterClrMapping xmlns:a="http://schemas.openxmlformats.org/drawingml/2006/main"/>
  </p:clrMapOvr>
</p:sld>
</file>