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2ea959a10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08dcb62034c60"/>
  </p:sldMasterIdLst>
  <p:sldIdLst>
    <p:sldId xmlns:r="http://schemas.openxmlformats.org/officeDocument/2006/relationships" id="256" r:id="R200b0c3bf33f4542"/>
    <p:sldId xmlns:r="http://schemas.openxmlformats.org/officeDocument/2006/relationships" id="257" r:id="R741b1d149dcc4a23"/>
    <p:sldId xmlns:r="http://schemas.openxmlformats.org/officeDocument/2006/relationships" id="258" r:id="Re29f75f27fbe418f"/>
    <p:sldId xmlns:r="http://schemas.openxmlformats.org/officeDocument/2006/relationships" id="259" r:id="R71b25ab89d40404c"/>
    <p:sldId xmlns:r="http://schemas.openxmlformats.org/officeDocument/2006/relationships" id="260" r:id="Ra86c41989ec441a7"/>
    <p:sldId xmlns:r="http://schemas.openxmlformats.org/officeDocument/2006/relationships" id="261" r:id="R9ff539ff0f48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08dcb62034c60" /><Relationship Type="http://schemas.openxmlformats.org/officeDocument/2006/relationships/slide" Target="/ppt/slides/slide1.xml" Id="R200b0c3bf33f4542" /><Relationship Type="http://schemas.openxmlformats.org/officeDocument/2006/relationships/slide" Target="/ppt/slides/slide2.xml" Id="R741b1d149dcc4a23" /><Relationship Type="http://schemas.openxmlformats.org/officeDocument/2006/relationships/slide" Target="/ppt/slides/slide3.xml" Id="Re29f75f27fbe418f" /><Relationship Type="http://schemas.openxmlformats.org/officeDocument/2006/relationships/slide" Target="/ppt/slides/slide4.xml" Id="R71b25ab89d40404c" /><Relationship Type="http://schemas.openxmlformats.org/officeDocument/2006/relationships/slide" Target="/ppt/slides/slide5.xml" Id="Ra86c41989ec441a7" /><Relationship Type="http://schemas.openxmlformats.org/officeDocument/2006/relationships/slide" Target="/ppt/slides/slide6.xml" Id="R9ff539ff0f48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1f015fbc6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e844328d44d4" /><Relationship Type="http://schemas.openxmlformats.org/officeDocument/2006/relationships/theme" Target="/ppt/slideMasters/theme/theme1.xml" Id="R61d7a45f8f77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6e844328d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c233425c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87009b86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5817fc0c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582cc7ac1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e037e1cf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4b45bedb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FRORUD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Elvestadveien 811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