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f03d89aac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b51f1dc7f480f"/>
  </p:sldMasterIdLst>
  <p:sldIdLst>
    <p:sldId xmlns:r="http://schemas.openxmlformats.org/officeDocument/2006/relationships" id="256" r:id="R41ff4daf5f7d49a0"/>
    <p:sldId xmlns:r="http://schemas.openxmlformats.org/officeDocument/2006/relationships" id="257" r:id="R39a722ef20e14419"/>
    <p:sldId xmlns:r="http://schemas.openxmlformats.org/officeDocument/2006/relationships" id="258" r:id="R48736b8d34e74663"/>
    <p:sldId xmlns:r="http://schemas.openxmlformats.org/officeDocument/2006/relationships" id="259" r:id="R4c6a39aea8bc4b92"/>
    <p:sldId xmlns:r="http://schemas.openxmlformats.org/officeDocument/2006/relationships" id="260" r:id="Rcad80e4b05e34bb9"/>
    <p:sldId xmlns:r="http://schemas.openxmlformats.org/officeDocument/2006/relationships" id="261" r:id="Rc635e8a4bf9d4a5f"/>
    <p:sldId xmlns:r="http://schemas.openxmlformats.org/officeDocument/2006/relationships" id="262" r:id="R1e14eeb5c56b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b51f1dc7f480f" /><Relationship Type="http://schemas.openxmlformats.org/officeDocument/2006/relationships/slide" Target="/ppt/slides/slide1.xml" Id="R41ff4daf5f7d49a0" /><Relationship Type="http://schemas.openxmlformats.org/officeDocument/2006/relationships/slide" Target="/ppt/slides/slide2.xml" Id="R39a722ef20e14419" /><Relationship Type="http://schemas.openxmlformats.org/officeDocument/2006/relationships/slide" Target="/ppt/slides/slide3.xml" Id="R48736b8d34e74663" /><Relationship Type="http://schemas.openxmlformats.org/officeDocument/2006/relationships/slide" Target="/ppt/slides/slide4.xml" Id="R4c6a39aea8bc4b92" /><Relationship Type="http://schemas.openxmlformats.org/officeDocument/2006/relationships/slide" Target="/ppt/slides/slide5.xml" Id="Rcad80e4b05e34bb9" /><Relationship Type="http://schemas.openxmlformats.org/officeDocument/2006/relationships/slide" Target="/ppt/slides/slide6.xml" Id="Rc635e8a4bf9d4a5f" /><Relationship Type="http://schemas.openxmlformats.org/officeDocument/2006/relationships/slide" Target="/ppt/slides/slide7.xml" Id="R1e14eeb5c56b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42de20cae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7928e24d4db1" /><Relationship Type="http://schemas.openxmlformats.org/officeDocument/2006/relationships/theme" Target="/ppt/slideMasters/theme/theme1.xml" Id="R6af4963ed1cb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e7928e24d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98c7b0155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fb3ef5cf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bd6aab0f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1fc914cd9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80c7070fc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34567410a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e290357c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FRORUD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GRAVESERVICE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27 568 489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34 530 764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Elvestadveien 811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92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991 597 549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