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efe876fb2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400d570ff4bad"/>
  </p:sldMasterIdLst>
  <p:sldIdLst>
    <p:sldId xmlns:r="http://schemas.openxmlformats.org/officeDocument/2006/relationships" id="256" r:id="R48a2d81edbe8492e"/>
    <p:sldId xmlns:r="http://schemas.openxmlformats.org/officeDocument/2006/relationships" id="257" r:id="Re72d02d56c8f4ea9"/>
    <p:sldId xmlns:r="http://schemas.openxmlformats.org/officeDocument/2006/relationships" id="258" r:id="Ra5653315b93e4044"/>
    <p:sldId xmlns:r="http://schemas.openxmlformats.org/officeDocument/2006/relationships" id="259" r:id="Rbe91e14740694278"/>
    <p:sldId xmlns:r="http://schemas.openxmlformats.org/officeDocument/2006/relationships" id="260" r:id="R3074f9e6a00043d9"/>
    <p:sldId xmlns:r="http://schemas.openxmlformats.org/officeDocument/2006/relationships" id="261" r:id="R22d8d7aab87f452e"/>
    <p:sldId xmlns:r="http://schemas.openxmlformats.org/officeDocument/2006/relationships" id="262" r:id="Rfbf38cfafc9f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400d570ff4bad" /><Relationship Type="http://schemas.openxmlformats.org/officeDocument/2006/relationships/slide" Target="/ppt/slides/slide1.xml" Id="R48a2d81edbe8492e" /><Relationship Type="http://schemas.openxmlformats.org/officeDocument/2006/relationships/slide" Target="/ppt/slides/slide2.xml" Id="Re72d02d56c8f4ea9" /><Relationship Type="http://schemas.openxmlformats.org/officeDocument/2006/relationships/slide" Target="/ppt/slides/slide3.xml" Id="Ra5653315b93e4044" /><Relationship Type="http://schemas.openxmlformats.org/officeDocument/2006/relationships/slide" Target="/ppt/slides/slide4.xml" Id="Rbe91e14740694278" /><Relationship Type="http://schemas.openxmlformats.org/officeDocument/2006/relationships/slide" Target="/ppt/slides/slide5.xml" Id="R3074f9e6a00043d9" /><Relationship Type="http://schemas.openxmlformats.org/officeDocument/2006/relationships/slide" Target="/ppt/slides/slide6.xml" Id="R22d8d7aab87f452e" /><Relationship Type="http://schemas.openxmlformats.org/officeDocument/2006/relationships/slide" Target="/ppt/slides/slide7.xml" Id="Rfbf38cfafc9f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59e367cdd4d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4d91e33ab41fd" /><Relationship Type="http://schemas.openxmlformats.org/officeDocument/2006/relationships/theme" Target="/ppt/slideMasters/theme/theme1.xml" Id="R3f636147d5a5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4d91e33ab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a802cd9004b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734471de7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716e951f4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4394155c0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de57f2e31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3d974d0b7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ec4bba80c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B-S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B-S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5 963 124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EIRIN HELGA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SILJE ELISABETH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SIW HOLTH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DALTORP-LUNDBERG JANNE 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GLØTTA ANETTE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EIRIN HELGA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eirin@b-s-regnskap.no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