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c678b4d0c742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4d940764934e30"/>
  </p:sldMasterIdLst>
  <p:sldIdLst>
    <p:sldId xmlns:r="http://schemas.openxmlformats.org/officeDocument/2006/relationships" id="256" r:id="Rbaf28691ed4f4e1f"/>
    <p:sldId xmlns:r="http://schemas.openxmlformats.org/officeDocument/2006/relationships" id="257" r:id="Ref24326368e5431c"/>
    <p:sldId xmlns:r="http://schemas.openxmlformats.org/officeDocument/2006/relationships" id="258" r:id="R2e47cb69f33e489a"/>
    <p:sldId xmlns:r="http://schemas.openxmlformats.org/officeDocument/2006/relationships" id="259" r:id="R23f903bccb424f6b"/>
    <p:sldId xmlns:r="http://schemas.openxmlformats.org/officeDocument/2006/relationships" id="260" r:id="R1adf984f386a4968"/>
    <p:sldId xmlns:r="http://schemas.openxmlformats.org/officeDocument/2006/relationships" id="261" r:id="Rd6a975729ac14d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4d940764934e30" /><Relationship Type="http://schemas.openxmlformats.org/officeDocument/2006/relationships/slide" Target="/ppt/slides/slide1.xml" Id="Rbaf28691ed4f4e1f" /><Relationship Type="http://schemas.openxmlformats.org/officeDocument/2006/relationships/slide" Target="/ppt/slides/slide2.xml" Id="Ref24326368e5431c" /><Relationship Type="http://schemas.openxmlformats.org/officeDocument/2006/relationships/slide" Target="/ppt/slides/slide3.xml" Id="R2e47cb69f33e489a" /><Relationship Type="http://schemas.openxmlformats.org/officeDocument/2006/relationships/slide" Target="/ppt/slides/slide4.xml" Id="R23f903bccb424f6b" /><Relationship Type="http://schemas.openxmlformats.org/officeDocument/2006/relationships/slide" Target="/ppt/slides/slide5.xml" Id="R1adf984f386a4968" /><Relationship Type="http://schemas.openxmlformats.org/officeDocument/2006/relationships/slide" Target="/ppt/slides/slide6.xml" Id="Rd6a975729ac14d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db37e950ea4f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6eaf759a545e5" /><Relationship Type="http://schemas.openxmlformats.org/officeDocument/2006/relationships/theme" Target="/ppt/slideMasters/theme/theme1.xml" Id="R4d856ef3829c40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26eaf759a545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e1ffcc7984a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676386c7345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a0da4fedd48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25b1452de48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8fcaebabb48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dbb42677441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SØHOEL NÆRING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SØHOEL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SØHOEL NÆRING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SØHOEL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SØHOEL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SØHOEL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SØHOEL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SØHOEL NÆRING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Ringvei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1831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88 72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post@byggsmart.no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SØHOEL NÆRING AS</a:t>
            </a:r>
          </a:p>
        </p:txBody>
      </p:sp>
    </p:spTree>
  </p:cSld>
  <p:clrMapOvr>
    <a:masterClrMapping xmlns:a="http://schemas.openxmlformats.org/drawingml/2006/main"/>
  </p:clrMapOvr>
</p:sld>
</file>