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c93a3ff9384c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55e87b32984d81"/>
  </p:sldMasterIdLst>
  <p:sldIdLst>
    <p:sldId xmlns:r="http://schemas.openxmlformats.org/officeDocument/2006/relationships" id="256" r:id="R3494b25ea5e44690"/>
    <p:sldId xmlns:r="http://schemas.openxmlformats.org/officeDocument/2006/relationships" id="257" r:id="R01092e4409da4856"/>
    <p:sldId xmlns:r="http://schemas.openxmlformats.org/officeDocument/2006/relationships" id="258" r:id="R2087d38e95964d35"/>
    <p:sldId xmlns:r="http://schemas.openxmlformats.org/officeDocument/2006/relationships" id="259" r:id="Rbb371a58c10c4558"/>
    <p:sldId xmlns:r="http://schemas.openxmlformats.org/officeDocument/2006/relationships" id="260" r:id="Rbe06cc43bd064b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55e87b32984d81" /><Relationship Type="http://schemas.openxmlformats.org/officeDocument/2006/relationships/slide" Target="/ppt/slides/slide1.xml" Id="R3494b25ea5e44690" /><Relationship Type="http://schemas.openxmlformats.org/officeDocument/2006/relationships/slide" Target="/ppt/slides/slide2.xml" Id="R01092e4409da4856" /><Relationship Type="http://schemas.openxmlformats.org/officeDocument/2006/relationships/slide" Target="/ppt/slides/slide3.xml" Id="R2087d38e95964d35" /><Relationship Type="http://schemas.openxmlformats.org/officeDocument/2006/relationships/slide" Target="/ppt/slides/slide4.xml" Id="Rbb371a58c10c4558" /><Relationship Type="http://schemas.openxmlformats.org/officeDocument/2006/relationships/slide" Target="/ppt/slides/slide5.xml" Id="Rbe06cc43bd064b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a0ec4d157843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c61e6cdfc4ce1" /><Relationship Type="http://schemas.openxmlformats.org/officeDocument/2006/relationships/theme" Target="/ppt/slideMasters/theme/theme1.xml" Id="Rca5f853834144b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bc61e6cdfc4c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df42a6ea947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9dac1705c4b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df5d43ed54d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2dcbf61f74c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6de2d0d1c43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BB PRODUCTIONS Bendiksvoll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 PRODUCTIONS Bendiksvoll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BB PRODUCTIONS Bendiksvoll ble etablert [år] og holder til i Hommelvik.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 PRODUCTIONS Bendiksvoll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 PRODUCTIONS Bendiksvoll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 PRODUCTIONS Bendiksvoll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Sveberglia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7550 Hommelvik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partybeat@hotmail.com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991 637 613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 PRODUCTIONS Bendiksvoll</a:t>
            </a:r>
          </a:p>
        </p:txBody>
      </p:sp>
    </p:spTree>
  </p:cSld>
  <p:clrMapOvr>
    <a:masterClrMapping xmlns:a="http://schemas.openxmlformats.org/drawingml/2006/main"/>
  </p:clrMapOvr>
</p:sld>
</file>