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2f29f4a35843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0c017734cd479d"/>
  </p:sldMasterIdLst>
  <p:sldIdLst>
    <p:sldId xmlns:r="http://schemas.openxmlformats.org/officeDocument/2006/relationships" id="256" r:id="R290534339f874f9f"/>
    <p:sldId xmlns:r="http://schemas.openxmlformats.org/officeDocument/2006/relationships" id="257" r:id="R994974481b234173"/>
    <p:sldId xmlns:r="http://schemas.openxmlformats.org/officeDocument/2006/relationships" id="258" r:id="R33dd0e95f4aa4be6"/>
    <p:sldId xmlns:r="http://schemas.openxmlformats.org/officeDocument/2006/relationships" id="259" r:id="Rdfbd4f0be6b046b7"/>
    <p:sldId xmlns:r="http://schemas.openxmlformats.org/officeDocument/2006/relationships" id="260" r:id="R8feadf8566c64408"/>
    <p:sldId xmlns:r="http://schemas.openxmlformats.org/officeDocument/2006/relationships" id="261" r:id="R29e0f38bc3d6450d"/>
    <p:sldId xmlns:r="http://schemas.openxmlformats.org/officeDocument/2006/relationships" id="262" r:id="R5ad3a4ea9ae24c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c017734cd479d" /><Relationship Type="http://schemas.openxmlformats.org/officeDocument/2006/relationships/slide" Target="/ppt/slides/slide1.xml" Id="R290534339f874f9f" /><Relationship Type="http://schemas.openxmlformats.org/officeDocument/2006/relationships/slide" Target="/ppt/slides/slide2.xml" Id="R994974481b234173" /><Relationship Type="http://schemas.openxmlformats.org/officeDocument/2006/relationships/slide" Target="/ppt/slides/slide3.xml" Id="R33dd0e95f4aa4be6" /><Relationship Type="http://schemas.openxmlformats.org/officeDocument/2006/relationships/slide" Target="/ppt/slides/slide4.xml" Id="Rdfbd4f0be6b046b7" /><Relationship Type="http://schemas.openxmlformats.org/officeDocument/2006/relationships/slide" Target="/ppt/slides/slide5.xml" Id="R8feadf8566c64408" /><Relationship Type="http://schemas.openxmlformats.org/officeDocument/2006/relationships/slide" Target="/ppt/slides/slide6.xml" Id="R29e0f38bc3d6450d" /><Relationship Type="http://schemas.openxmlformats.org/officeDocument/2006/relationships/slide" Target="/ppt/slides/slide7.xml" Id="R5ad3a4ea9ae24c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4e92fb7be4b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417f0daba45ac" /><Relationship Type="http://schemas.openxmlformats.org/officeDocument/2006/relationships/theme" Target="/ppt/slideMasters/theme/theme1.xml" Id="R61b4c5d6ae9e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417f0daba45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a35816d04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88ab3fc1548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a6fb1cdde46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9e22d4f3a4d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cf10d527e48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2fb04bbb649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6158ab48b46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MANDELHUSET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MANDELHUSET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MANDELHUSET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MANDELHUSET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MANDELHUSET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MANDELHUSET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12 070 425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2 505 137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MANDELHUSET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PATRICK RUSSELL MADSEN  –  48,4 %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SECUNDUS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SIGVARD MICHAEL MADSEN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 DRIFT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ASPENES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MANDELHUSET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booking@mandelhuset.no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www.mandelhuset.no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991 686 959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MANDELHUSET AS</a:t>
            </a:r>
          </a:p>
        </p:txBody>
      </p:sp>
    </p:spTree>
  </p:cSld>
  <p:clrMapOvr>
    <a:masterClrMapping xmlns:a="http://schemas.openxmlformats.org/drawingml/2006/main"/>
  </p:clrMapOvr>
</p:sld>
</file>