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860e2ec46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87d2c95174e24"/>
  </p:sldMasterIdLst>
  <p:sldIdLst>
    <p:sldId xmlns:r="http://schemas.openxmlformats.org/officeDocument/2006/relationships" id="256" r:id="R5815a06b07294013"/>
    <p:sldId xmlns:r="http://schemas.openxmlformats.org/officeDocument/2006/relationships" id="257" r:id="R132923f8606443ed"/>
    <p:sldId xmlns:r="http://schemas.openxmlformats.org/officeDocument/2006/relationships" id="258" r:id="R49f5205779fd4d3d"/>
    <p:sldId xmlns:r="http://schemas.openxmlformats.org/officeDocument/2006/relationships" id="259" r:id="R7230a689595a4eca"/>
    <p:sldId xmlns:r="http://schemas.openxmlformats.org/officeDocument/2006/relationships" id="260" r:id="Rbe631bea12f64202"/>
    <p:sldId xmlns:r="http://schemas.openxmlformats.org/officeDocument/2006/relationships" id="261" r:id="R0a360bb59b804e88"/>
    <p:sldId xmlns:r="http://schemas.openxmlformats.org/officeDocument/2006/relationships" id="262" r:id="R44e57581760c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87d2c95174e24" /><Relationship Type="http://schemas.openxmlformats.org/officeDocument/2006/relationships/slide" Target="/ppt/slides/slide1.xml" Id="R5815a06b07294013" /><Relationship Type="http://schemas.openxmlformats.org/officeDocument/2006/relationships/slide" Target="/ppt/slides/slide2.xml" Id="R132923f8606443ed" /><Relationship Type="http://schemas.openxmlformats.org/officeDocument/2006/relationships/slide" Target="/ppt/slides/slide3.xml" Id="R49f5205779fd4d3d" /><Relationship Type="http://schemas.openxmlformats.org/officeDocument/2006/relationships/slide" Target="/ppt/slides/slide4.xml" Id="R7230a689595a4eca" /><Relationship Type="http://schemas.openxmlformats.org/officeDocument/2006/relationships/slide" Target="/ppt/slides/slide5.xml" Id="Rbe631bea12f64202" /><Relationship Type="http://schemas.openxmlformats.org/officeDocument/2006/relationships/slide" Target="/ppt/slides/slide6.xml" Id="R0a360bb59b804e88" /><Relationship Type="http://schemas.openxmlformats.org/officeDocument/2006/relationships/slide" Target="/ppt/slides/slide7.xml" Id="R44e57581760c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c40052d4c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6a965b4243f7" /><Relationship Type="http://schemas.openxmlformats.org/officeDocument/2006/relationships/theme" Target="/ppt/slideMasters/theme/theme1.xml" Id="Rdfd75eb374d4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e6a965b42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f3380a84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f89d9d4d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a8767791d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d5a9245cc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345c41f2c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21a637a4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f9fd860ef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STEBEKK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VEDLIKEHOLD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991 710 760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