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bd500398a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abd68828f4d13"/>
  </p:sldMasterIdLst>
  <p:sldIdLst>
    <p:sldId xmlns:r="http://schemas.openxmlformats.org/officeDocument/2006/relationships" id="256" r:id="R448050b9d63148e8"/>
    <p:sldId xmlns:r="http://schemas.openxmlformats.org/officeDocument/2006/relationships" id="257" r:id="R14ac66fa996d4df2"/>
    <p:sldId xmlns:r="http://schemas.openxmlformats.org/officeDocument/2006/relationships" id="258" r:id="R9e49ab34e774431f"/>
    <p:sldId xmlns:r="http://schemas.openxmlformats.org/officeDocument/2006/relationships" id="259" r:id="Rbbc153e92fe942af"/>
    <p:sldId xmlns:r="http://schemas.openxmlformats.org/officeDocument/2006/relationships" id="260" r:id="R38766ca39afd41f0"/>
    <p:sldId xmlns:r="http://schemas.openxmlformats.org/officeDocument/2006/relationships" id="261" r:id="R86b283416f0f4b7c"/>
    <p:sldId xmlns:r="http://schemas.openxmlformats.org/officeDocument/2006/relationships" id="262" r:id="R36b8321b41e645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abd68828f4d13" /><Relationship Type="http://schemas.openxmlformats.org/officeDocument/2006/relationships/slide" Target="/ppt/slides/slide1.xml" Id="R448050b9d63148e8" /><Relationship Type="http://schemas.openxmlformats.org/officeDocument/2006/relationships/slide" Target="/ppt/slides/slide2.xml" Id="R14ac66fa996d4df2" /><Relationship Type="http://schemas.openxmlformats.org/officeDocument/2006/relationships/slide" Target="/ppt/slides/slide3.xml" Id="R9e49ab34e774431f" /><Relationship Type="http://schemas.openxmlformats.org/officeDocument/2006/relationships/slide" Target="/ppt/slides/slide4.xml" Id="Rbbc153e92fe942af" /><Relationship Type="http://schemas.openxmlformats.org/officeDocument/2006/relationships/slide" Target="/ppt/slides/slide5.xml" Id="R38766ca39afd41f0" /><Relationship Type="http://schemas.openxmlformats.org/officeDocument/2006/relationships/slide" Target="/ppt/slides/slide6.xml" Id="R86b283416f0f4b7c" /><Relationship Type="http://schemas.openxmlformats.org/officeDocument/2006/relationships/slide" Target="/ppt/slides/slide7.xml" Id="R36b8321b41e645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eda645c904e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5a80e6c1c4a7e" /><Relationship Type="http://schemas.openxmlformats.org/officeDocument/2006/relationships/theme" Target="/ppt/slideMasters/theme/theme1.xml" Id="R8edb59e41c8b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b5a80e6c1c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dca5a30be43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f59bea393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c5b9767a941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1edc4fe58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1b9b114e342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b256a2579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4df7151a2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ALLIANCE INVEST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ALLIANCE INVEST PROSJEKT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7 264 442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553 641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−203 008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13 408 789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44 528 520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FLOTMYRGÅRDEN UTBYGGING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991 720 103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PROSJEKT AS</a:t>
            </a:r>
          </a:p>
        </p:txBody>
      </p:sp>
    </p:spTree>
  </p:cSld>
  <p:clrMapOvr>
    <a:masterClrMapping xmlns:a="http://schemas.openxmlformats.org/drawingml/2006/main"/>
  </p:clrMapOvr>
</p:sld>
</file>