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1f9c2e2a4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73b800f6b4c5d"/>
  </p:sldMasterIdLst>
  <p:sldIdLst>
    <p:sldId xmlns:r="http://schemas.openxmlformats.org/officeDocument/2006/relationships" id="256" r:id="Rc8d5243bb09443b3"/>
    <p:sldId xmlns:r="http://schemas.openxmlformats.org/officeDocument/2006/relationships" id="257" r:id="Rfb07a2a5cbf0442f"/>
    <p:sldId xmlns:r="http://schemas.openxmlformats.org/officeDocument/2006/relationships" id="258" r:id="Rec5edffc03704567"/>
    <p:sldId xmlns:r="http://schemas.openxmlformats.org/officeDocument/2006/relationships" id="259" r:id="Rec43efd6aa864647"/>
    <p:sldId xmlns:r="http://schemas.openxmlformats.org/officeDocument/2006/relationships" id="260" r:id="Re0530d0d45a849fb"/>
    <p:sldId xmlns:r="http://schemas.openxmlformats.org/officeDocument/2006/relationships" id="261" r:id="R76259ce575364f1c"/>
    <p:sldId xmlns:r="http://schemas.openxmlformats.org/officeDocument/2006/relationships" id="262" r:id="Rcfd1ce6bd2e1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73b800f6b4c5d" /><Relationship Type="http://schemas.openxmlformats.org/officeDocument/2006/relationships/slide" Target="/ppt/slides/slide1.xml" Id="Rc8d5243bb09443b3" /><Relationship Type="http://schemas.openxmlformats.org/officeDocument/2006/relationships/slide" Target="/ppt/slides/slide2.xml" Id="Rfb07a2a5cbf0442f" /><Relationship Type="http://schemas.openxmlformats.org/officeDocument/2006/relationships/slide" Target="/ppt/slides/slide3.xml" Id="Rec5edffc03704567" /><Relationship Type="http://schemas.openxmlformats.org/officeDocument/2006/relationships/slide" Target="/ppt/slides/slide4.xml" Id="Rec43efd6aa864647" /><Relationship Type="http://schemas.openxmlformats.org/officeDocument/2006/relationships/slide" Target="/ppt/slides/slide5.xml" Id="Re0530d0d45a849fb" /><Relationship Type="http://schemas.openxmlformats.org/officeDocument/2006/relationships/slide" Target="/ppt/slides/slide6.xml" Id="R76259ce575364f1c" /><Relationship Type="http://schemas.openxmlformats.org/officeDocument/2006/relationships/slide" Target="/ppt/slides/slide7.xml" Id="Rcfd1ce6bd2e1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077cbace7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d1a341dd433b" /><Relationship Type="http://schemas.openxmlformats.org/officeDocument/2006/relationships/theme" Target="/ppt/slideMasters/theme/theme1.xml" Id="Re38e714c947a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9d1a341dd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944e0ac3c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7f1305fb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c1d2cdc1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d54f3318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10277df9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3bf305099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58bed85a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GJENGSTØ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GJENGSTØ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GJENGSTØ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GJENGSTØ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GJENGSTØ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GJENGSTØ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1 578 626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GJENGSTØ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GJENGSTØ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Snekvik Eiendom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991 729 496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GJENGSTØ EIENDOM AS</a:t>
            </a:r>
          </a:p>
        </p:txBody>
      </p:sp>
    </p:spTree>
  </p:cSld>
  <p:clrMapOvr>
    <a:masterClrMapping xmlns:a="http://schemas.openxmlformats.org/drawingml/2006/main"/>
  </p:clrMapOvr>
</p:sld>
</file>