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60926cafb040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65bd47a21641e0"/>
  </p:sldMasterIdLst>
  <p:sldIdLst>
    <p:sldId xmlns:r="http://schemas.openxmlformats.org/officeDocument/2006/relationships" id="256" r:id="R09d4d3a1ceb949d1"/>
    <p:sldId xmlns:r="http://schemas.openxmlformats.org/officeDocument/2006/relationships" id="257" r:id="R127454fb3cca48b7"/>
    <p:sldId xmlns:r="http://schemas.openxmlformats.org/officeDocument/2006/relationships" id="258" r:id="Ra9558cf00bf344d0"/>
    <p:sldId xmlns:r="http://schemas.openxmlformats.org/officeDocument/2006/relationships" id="259" r:id="Rf81267e0c64a47b6"/>
    <p:sldId xmlns:r="http://schemas.openxmlformats.org/officeDocument/2006/relationships" id="260" r:id="R51077cb2b7d54678"/>
    <p:sldId xmlns:r="http://schemas.openxmlformats.org/officeDocument/2006/relationships" id="261" r:id="Rc4cf1dbdba964617"/>
    <p:sldId xmlns:r="http://schemas.openxmlformats.org/officeDocument/2006/relationships" id="262" r:id="Rbd69d5fddf6045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65bd47a21641e0" /><Relationship Type="http://schemas.openxmlformats.org/officeDocument/2006/relationships/slide" Target="/ppt/slides/slide1.xml" Id="R09d4d3a1ceb949d1" /><Relationship Type="http://schemas.openxmlformats.org/officeDocument/2006/relationships/slide" Target="/ppt/slides/slide2.xml" Id="R127454fb3cca48b7" /><Relationship Type="http://schemas.openxmlformats.org/officeDocument/2006/relationships/slide" Target="/ppt/slides/slide3.xml" Id="Ra9558cf00bf344d0" /><Relationship Type="http://schemas.openxmlformats.org/officeDocument/2006/relationships/slide" Target="/ppt/slides/slide4.xml" Id="Rf81267e0c64a47b6" /><Relationship Type="http://schemas.openxmlformats.org/officeDocument/2006/relationships/slide" Target="/ppt/slides/slide5.xml" Id="R51077cb2b7d54678" /><Relationship Type="http://schemas.openxmlformats.org/officeDocument/2006/relationships/slide" Target="/ppt/slides/slide6.xml" Id="Rc4cf1dbdba964617" /><Relationship Type="http://schemas.openxmlformats.org/officeDocument/2006/relationships/slide" Target="/ppt/slides/slide7.xml" Id="Rbd69d5fddf6045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03323492041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121338bf34466" /><Relationship Type="http://schemas.openxmlformats.org/officeDocument/2006/relationships/theme" Target="/ppt/slideMasters/theme/theme1.xml" Id="R2be6096a5adc4d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6121338bf344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4c45f95a24e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52614c15b48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276d2cc6764f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ca0cbc31944c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1e25ebfa9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9f1eb54294d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4dad2055e2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INTERJOB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INTERJOB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332 220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586 986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9 296 402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10 249 425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NORDLIE JAN HELGE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Skogroveien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991 731 873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INTERJOB AS</a:t>
            </a:r>
          </a:p>
        </p:txBody>
      </p:sp>
    </p:spTree>
  </p:cSld>
  <p:clrMapOvr>
    <a:masterClrMapping xmlns:a="http://schemas.openxmlformats.org/drawingml/2006/main"/>
  </p:clrMapOvr>
</p:sld>
</file>