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a8c2d55b946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51a108c76c47a0"/>
  </p:sldMasterIdLst>
  <p:sldIdLst>
    <p:sldId xmlns:r="http://schemas.openxmlformats.org/officeDocument/2006/relationships" id="256" r:id="R7e04daf42326428f"/>
    <p:sldId xmlns:r="http://schemas.openxmlformats.org/officeDocument/2006/relationships" id="257" r:id="R7b4fc52c44f6441a"/>
    <p:sldId xmlns:r="http://schemas.openxmlformats.org/officeDocument/2006/relationships" id="258" r:id="R1027bee03e684616"/>
    <p:sldId xmlns:r="http://schemas.openxmlformats.org/officeDocument/2006/relationships" id="259" r:id="R12ab820d7ecb4d10"/>
    <p:sldId xmlns:r="http://schemas.openxmlformats.org/officeDocument/2006/relationships" id="260" r:id="Re068faef0db04718"/>
    <p:sldId xmlns:r="http://schemas.openxmlformats.org/officeDocument/2006/relationships" id="261" r:id="R628efa8a658d4224"/>
    <p:sldId xmlns:r="http://schemas.openxmlformats.org/officeDocument/2006/relationships" id="262" r:id="R9949a733e6a646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1a108c76c47a0" /><Relationship Type="http://schemas.openxmlformats.org/officeDocument/2006/relationships/slide" Target="/ppt/slides/slide1.xml" Id="R7e04daf42326428f" /><Relationship Type="http://schemas.openxmlformats.org/officeDocument/2006/relationships/slide" Target="/ppt/slides/slide2.xml" Id="R7b4fc52c44f6441a" /><Relationship Type="http://schemas.openxmlformats.org/officeDocument/2006/relationships/slide" Target="/ppt/slides/slide3.xml" Id="R1027bee03e684616" /><Relationship Type="http://schemas.openxmlformats.org/officeDocument/2006/relationships/slide" Target="/ppt/slides/slide4.xml" Id="R12ab820d7ecb4d10" /><Relationship Type="http://schemas.openxmlformats.org/officeDocument/2006/relationships/slide" Target="/ppt/slides/slide5.xml" Id="Re068faef0db04718" /><Relationship Type="http://schemas.openxmlformats.org/officeDocument/2006/relationships/slide" Target="/ppt/slides/slide6.xml" Id="R628efa8a658d4224" /><Relationship Type="http://schemas.openxmlformats.org/officeDocument/2006/relationships/slide" Target="/ppt/slides/slide7.xml" Id="R9949a733e6a646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7e13f3276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7e5650c4d4cfc" /><Relationship Type="http://schemas.openxmlformats.org/officeDocument/2006/relationships/theme" Target="/ppt/slideMasters/theme/theme1.xml" Id="R68d6c0abfd6f4f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7e5650c4d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3147956e648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e1e2c7211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ba9a3dec9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7dc1b5d7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1c9f68b57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fdc49b869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c3ad0f9194c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 HOLDING AS ble etablert [år] og holder til i Aurland.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789 185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1 061 328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ARILD LOVEN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5745 Aurland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63 13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steinar@revisor-loven.no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991 756 809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 HOLDING AS</a:t>
            </a:r>
          </a:p>
        </p:txBody>
      </p:sp>
    </p:spTree>
  </p:cSld>
  <p:clrMapOvr>
    <a:masterClrMapping xmlns:a="http://schemas.openxmlformats.org/drawingml/2006/main"/>
  </p:clrMapOvr>
</p:sld>
</file>