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07b5aca6e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64bdaecba4edb"/>
  </p:sldMasterIdLst>
  <p:sldIdLst>
    <p:sldId xmlns:r="http://schemas.openxmlformats.org/officeDocument/2006/relationships" id="256" r:id="Rf99514f60bfb4266"/>
    <p:sldId xmlns:r="http://schemas.openxmlformats.org/officeDocument/2006/relationships" id="257" r:id="R65b2f402e15948f8"/>
    <p:sldId xmlns:r="http://schemas.openxmlformats.org/officeDocument/2006/relationships" id="258" r:id="R98efaab67c444714"/>
    <p:sldId xmlns:r="http://schemas.openxmlformats.org/officeDocument/2006/relationships" id="259" r:id="Rd1b7a3e90a4a4477"/>
    <p:sldId xmlns:r="http://schemas.openxmlformats.org/officeDocument/2006/relationships" id="260" r:id="R169cdde3921943c5"/>
    <p:sldId xmlns:r="http://schemas.openxmlformats.org/officeDocument/2006/relationships" id="261" r:id="Rb8fb762389d74480"/>
    <p:sldId xmlns:r="http://schemas.openxmlformats.org/officeDocument/2006/relationships" id="262" r:id="R25f120b85be0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64bdaecba4edb" /><Relationship Type="http://schemas.openxmlformats.org/officeDocument/2006/relationships/slide" Target="/ppt/slides/slide1.xml" Id="Rf99514f60bfb4266" /><Relationship Type="http://schemas.openxmlformats.org/officeDocument/2006/relationships/slide" Target="/ppt/slides/slide2.xml" Id="R65b2f402e15948f8" /><Relationship Type="http://schemas.openxmlformats.org/officeDocument/2006/relationships/slide" Target="/ppt/slides/slide3.xml" Id="R98efaab67c444714" /><Relationship Type="http://schemas.openxmlformats.org/officeDocument/2006/relationships/slide" Target="/ppt/slides/slide4.xml" Id="Rd1b7a3e90a4a4477" /><Relationship Type="http://schemas.openxmlformats.org/officeDocument/2006/relationships/slide" Target="/ppt/slides/slide5.xml" Id="R169cdde3921943c5" /><Relationship Type="http://schemas.openxmlformats.org/officeDocument/2006/relationships/slide" Target="/ppt/slides/slide6.xml" Id="Rb8fb762389d74480" /><Relationship Type="http://schemas.openxmlformats.org/officeDocument/2006/relationships/slide" Target="/ppt/slides/slide7.xml" Id="R25f120b85be0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6f8fce996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636f87314614" /><Relationship Type="http://schemas.openxmlformats.org/officeDocument/2006/relationships/theme" Target="/ppt/slideMasters/theme/theme1.xml" Id="Rd0630032a20d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a636f8731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7157241b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450a5f91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c7d05633f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7331e9cbe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d1c5c703a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1a6ed85b5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76fcf3eb1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68 096 263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42 264 521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308 850 491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915 561 814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