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3bd90cec1c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a47ebb38c4820"/>
  </p:sldMasterIdLst>
  <p:sldIdLst>
    <p:sldId xmlns:r="http://schemas.openxmlformats.org/officeDocument/2006/relationships" id="256" r:id="R3a2df7ebece4401a"/>
    <p:sldId xmlns:r="http://schemas.openxmlformats.org/officeDocument/2006/relationships" id="257" r:id="R1fa42560ae8e4375"/>
    <p:sldId xmlns:r="http://schemas.openxmlformats.org/officeDocument/2006/relationships" id="258" r:id="R64ece7d22a384ccd"/>
    <p:sldId xmlns:r="http://schemas.openxmlformats.org/officeDocument/2006/relationships" id="259" r:id="Rd7a3c25f9ab840df"/>
    <p:sldId xmlns:r="http://schemas.openxmlformats.org/officeDocument/2006/relationships" id="260" r:id="R462ffdf0c7ea4e9a"/>
    <p:sldId xmlns:r="http://schemas.openxmlformats.org/officeDocument/2006/relationships" id="261" r:id="Redafca2ab4d04de4"/>
    <p:sldId xmlns:r="http://schemas.openxmlformats.org/officeDocument/2006/relationships" id="262" r:id="Ra0dd744d48144f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a47ebb38c4820" /><Relationship Type="http://schemas.openxmlformats.org/officeDocument/2006/relationships/slide" Target="/ppt/slides/slide1.xml" Id="R3a2df7ebece4401a" /><Relationship Type="http://schemas.openxmlformats.org/officeDocument/2006/relationships/slide" Target="/ppt/slides/slide2.xml" Id="R1fa42560ae8e4375" /><Relationship Type="http://schemas.openxmlformats.org/officeDocument/2006/relationships/slide" Target="/ppt/slides/slide3.xml" Id="R64ece7d22a384ccd" /><Relationship Type="http://schemas.openxmlformats.org/officeDocument/2006/relationships/slide" Target="/ppt/slides/slide4.xml" Id="Rd7a3c25f9ab840df" /><Relationship Type="http://schemas.openxmlformats.org/officeDocument/2006/relationships/slide" Target="/ppt/slides/slide5.xml" Id="R462ffdf0c7ea4e9a" /><Relationship Type="http://schemas.openxmlformats.org/officeDocument/2006/relationships/slide" Target="/ppt/slides/slide6.xml" Id="Redafca2ab4d04de4" /><Relationship Type="http://schemas.openxmlformats.org/officeDocument/2006/relationships/slide" Target="/ppt/slides/slide7.xml" Id="Ra0dd744d48144f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bf21907b74c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812feb469483b" /><Relationship Type="http://schemas.openxmlformats.org/officeDocument/2006/relationships/theme" Target="/ppt/slideMasters/theme/theme1.xml" Id="Rba2e3b9bc626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0812feb469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897fe0ce3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05955e3e344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a1169cfbe4a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6c67eea05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556c3df0e4f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b1f15954c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6a120787b40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JKR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JKR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24 750 486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25 265 544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KRISTEN ROTI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jroti@online.no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991 777 342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JKR CONSULTING AS</a:t>
            </a:r>
          </a:p>
        </p:txBody>
      </p:sp>
    </p:spTree>
  </p:cSld>
  <p:clrMapOvr>
    <a:masterClrMapping xmlns:a="http://schemas.openxmlformats.org/drawingml/2006/main"/>
  </p:clrMapOvr>
</p:sld>
</file>