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9c12c4f30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91e7793eb4bff"/>
  </p:sldMasterIdLst>
  <p:sldIdLst>
    <p:sldId xmlns:r="http://schemas.openxmlformats.org/officeDocument/2006/relationships" id="256" r:id="Re5cd5655c12a4ffa"/>
    <p:sldId xmlns:r="http://schemas.openxmlformats.org/officeDocument/2006/relationships" id="257" r:id="R20db9b2ba5d5494a"/>
    <p:sldId xmlns:r="http://schemas.openxmlformats.org/officeDocument/2006/relationships" id="258" r:id="R298e6e15f3ed44c2"/>
    <p:sldId xmlns:r="http://schemas.openxmlformats.org/officeDocument/2006/relationships" id="259" r:id="R8f9f9aedcd1b440d"/>
    <p:sldId xmlns:r="http://schemas.openxmlformats.org/officeDocument/2006/relationships" id="260" r:id="R57c13e88c3984ff7"/>
    <p:sldId xmlns:r="http://schemas.openxmlformats.org/officeDocument/2006/relationships" id="261" r:id="Ree8135b4b1734e17"/>
    <p:sldId xmlns:r="http://schemas.openxmlformats.org/officeDocument/2006/relationships" id="262" r:id="Rd63cef93f123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91e7793eb4bff" /><Relationship Type="http://schemas.openxmlformats.org/officeDocument/2006/relationships/slide" Target="/ppt/slides/slide1.xml" Id="Re5cd5655c12a4ffa" /><Relationship Type="http://schemas.openxmlformats.org/officeDocument/2006/relationships/slide" Target="/ppt/slides/slide2.xml" Id="R20db9b2ba5d5494a" /><Relationship Type="http://schemas.openxmlformats.org/officeDocument/2006/relationships/slide" Target="/ppt/slides/slide3.xml" Id="R298e6e15f3ed44c2" /><Relationship Type="http://schemas.openxmlformats.org/officeDocument/2006/relationships/slide" Target="/ppt/slides/slide4.xml" Id="R8f9f9aedcd1b440d" /><Relationship Type="http://schemas.openxmlformats.org/officeDocument/2006/relationships/slide" Target="/ppt/slides/slide5.xml" Id="R57c13e88c3984ff7" /><Relationship Type="http://schemas.openxmlformats.org/officeDocument/2006/relationships/slide" Target="/ppt/slides/slide6.xml" Id="Ree8135b4b1734e17" /><Relationship Type="http://schemas.openxmlformats.org/officeDocument/2006/relationships/slide" Target="/ppt/slides/slide7.xml" Id="Rd63cef93f123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b03315b7b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ec68c16134523" /><Relationship Type="http://schemas.openxmlformats.org/officeDocument/2006/relationships/theme" Target="/ppt/slideMasters/theme/theme1.xml" Id="R481ac18a5f9e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ec68c1613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004d698d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8d4b05b5b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6c019b03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2ed1f068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f388106e4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0cafa41e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03e2307bb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SIMON FREDE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