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303a9cfba240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50bef756fa4bde"/>
  </p:sldMasterIdLst>
  <p:sldIdLst>
    <p:sldId xmlns:r="http://schemas.openxmlformats.org/officeDocument/2006/relationships" id="256" r:id="R48193e138d7848a0"/>
    <p:sldId xmlns:r="http://schemas.openxmlformats.org/officeDocument/2006/relationships" id="257" r:id="R28fb75f8dcf14dc1"/>
    <p:sldId xmlns:r="http://schemas.openxmlformats.org/officeDocument/2006/relationships" id="258" r:id="Rc98f8687bcfa4bd2"/>
    <p:sldId xmlns:r="http://schemas.openxmlformats.org/officeDocument/2006/relationships" id="259" r:id="R3e8006fa8a5a4535"/>
    <p:sldId xmlns:r="http://schemas.openxmlformats.org/officeDocument/2006/relationships" id="260" r:id="R53947f2c4d044089"/>
    <p:sldId xmlns:r="http://schemas.openxmlformats.org/officeDocument/2006/relationships" id="261" r:id="Rcbeadbf106244d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0bef756fa4bde" /><Relationship Type="http://schemas.openxmlformats.org/officeDocument/2006/relationships/slide" Target="/ppt/slides/slide1.xml" Id="R48193e138d7848a0" /><Relationship Type="http://schemas.openxmlformats.org/officeDocument/2006/relationships/slide" Target="/ppt/slides/slide2.xml" Id="R28fb75f8dcf14dc1" /><Relationship Type="http://schemas.openxmlformats.org/officeDocument/2006/relationships/slide" Target="/ppt/slides/slide3.xml" Id="Rc98f8687bcfa4bd2" /><Relationship Type="http://schemas.openxmlformats.org/officeDocument/2006/relationships/slide" Target="/ppt/slides/slide4.xml" Id="R3e8006fa8a5a4535" /><Relationship Type="http://schemas.openxmlformats.org/officeDocument/2006/relationships/slide" Target="/ppt/slides/slide5.xml" Id="R53947f2c4d044089" /><Relationship Type="http://schemas.openxmlformats.org/officeDocument/2006/relationships/slide" Target="/ppt/slides/slide6.xml" Id="Rcbeadbf106244d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d9c2be8abf4a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7467456064359" /><Relationship Type="http://schemas.openxmlformats.org/officeDocument/2006/relationships/theme" Target="/ppt/slideMasters/theme/theme1.xml" Id="R1e9a588e770646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374674560643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1c303a7d64a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bc50ec16749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11037d76d4a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0035e06c749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8d1e96e5740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7ae6351f549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VESTFOLD HR CENTER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HR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VESTFOLD HR CENTER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HR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HR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HR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BJØRVIK LEIF ØSTEN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AASEN GEIR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BJØRVIK ELISABETH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KAUPANG ROAR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LIDTVEIT STEIN ERIK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HR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991 781 749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HR CENTER AS</a:t>
            </a:r>
          </a:p>
        </p:txBody>
      </p:sp>
    </p:spTree>
  </p:cSld>
  <p:clrMapOvr>
    <a:masterClrMapping xmlns:a="http://schemas.openxmlformats.org/drawingml/2006/main"/>
  </p:clrMapOvr>
</p:sld>
</file>