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9f7308a1f49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da80b246374b53"/>
  </p:sldMasterIdLst>
  <p:sldIdLst>
    <p:sldId xmlns:r="http://schemas.openxmlformats.org/officeDocument/2006/relationships" id="256" r:id="Rc444a42ce9ab4e75"/>
    <p:sldId xmlns:r="http://schemas.openxmlformats.org/officeDocument/2006/relationships" id="257" r:id="R47230345893141e2"/>
    <p:sldId xmlns:r="http://schemas.openxmlformats.org/officeDocument/2006/relationships" id="258" r:id="R2ea6c803f92f40e1"/>
    <p:sldId xmlns:r="http://schemas.openxmlformats.org/officeDocument/2006/relationships" id="259" r:id="R1cfc5f72d18f4df0"/>
    <p:sldId xmlns:r="http://schemas.openxmlformats.org/officeDocument/2006/relationships" id="260" r:id="Rdebb3b6c8f474d7f"/>
    <p:sldId xmlns:r="http://schemas.openxmlformats.org/officeDocument/2006/relationships" id="261" r:id="Ra477bb9f388b4f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da80b246374b53" /><Relationship Type="http://schemas.openxmlformats.org/officeDocument/2006/relationships/slide" Target="/ppt/slides/slide1.xml" Id="Rc444a42ce9ab4e75" /><Relationship Type="http://schemas.openxmlformats.org/officeDocument/2006/relationships/slide" Target="/ppt/slides/slide2.xml" Id="R47230345893141e2" /><Relationship Type="http://schemas.openxmlformats.org/officeDocument/2006/relationships/slide" Target="/ppt/slides/slide3.xml" Id="R2ea6c803f92f40e1" /><Relationship Type="http://schemas.openxmlformats.org/officeDocument/2006/relationships/slide" Target="/ppt/slides/slide4.xml" Id="R1cfc5f72d18f4df0" /><Relationship Type="http://schemas.openxmlformats.org/officeDocument/2006/relationships/slide" Target="/ppt/slides/slide5.xml" Id="Rdebb3b6c8f474d7f" /><Relationship Type="http://schemas.openxmlformats.org/officeDocument/2006/relationships/slide" Target="/ppt/slides/slide6.xml" Id="Ra477bb9f388b4f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7edb13152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36135b63b4fa1" /><Relationship Type="http://schemas.openxmlformats.org/officeDocument/2006/relationships/theme" Target="/ppt/slideMasters/theme/theme1.xml" Id="Rd6916003611c4d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436135b63b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ed09dae3949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49e4627b447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798256d14e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60a6735ab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1c586d89a44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0c83ae5e34b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OES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OES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GTS INVEST AS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HYTTERO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CHRIBA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ROSØY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TIGERLILLY AS  –  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991 784 586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OES BYGG AS</a:t>
            </a:r>
          </a:p>
        </p:txBody>
      </p:sp>
    </p:spTree>
  </p:cSld>
  <p:clrMapOvr>
    <a:masterClrMapping xmlns:a="http://schemas.openxmlformats.org/drawingml/2006/main"/>
  </p:clrMapOvr>
</p:sld>
</file>