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99e11bdf5e4e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c218bc79c84796"/>
  </p:sldMasterIdLst>
  <p:sldIdLst>
    <p:sldId xmlns:r="http://schemas.openxmlformats.org/officeDocument/2006/relationships" id="256" r:id="R9581c992a5a84051"/>
    <p:sldId xmlns:r="http://schemas.openxmlformats.org/officeDocument/2006/relationships" id="257" r:id="Rd10fd57617984b25"/>
    <p:sldId xmlns:r="http://schemas.openxmlformats.org/officeDocument/2006/relationships" id="258" r:id="Rf1712302c70a488b"/>
    <p:sldId xmlns:r="http://schemas.openxmlformats.org/officeDocument/2006/relationships" id="259" r:id="Rb23d7aef2f464dfe"/>
    <p:sldId xmlns:r="http://schemas.openxmlformats.org/officeDocument/2006/relationships" id="260" r:id="Rc942da52cdac4fa5"/>
    <p:sldId xmlns:r="http://schemas.openxmlformats.org/officeDocument/2006/relationships" id="261" r:id="Rc1e7535d535d4d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218bc79c84796" /><Relationship Type="http://schemas.openxmlformats.org/officeDocument/2006/relationships/slide" Target="/ppt/slides/slide1.xml" Id="R9581c992a5a84051" /><Relationship Type="http://schemas.openxmlformats.org/officeDocument/2006/relationships/slide" Target="/ppt/slides/slide2.xml" Id="Rd10fd57617984b25" /><Relationship Type="http://schemas.openxmlformats.org/officeDocument/2006/relationships/slide" Target="/ppt/slides/slide3.xml" Id="Rf1712302c70a488b" /><Relationship Type="http://schemas.openxmlformats.org/officeDocument/2006/relationships/slide" Target="/ppt/slides/slide4.xml" Id="Rb23d7aef2f464dfe" /><Relationship Type="http://schemas.openxmlformats.org/officeDocument/2006/relationships/slide" Target="/ppt/slides/slide5.xml" Id="Rc942da52cdac4fa5" /><Relationship Type="http://schemas.openxmlformats.org/officeDocument/2006/relationships/slide" Target="/ppt/slides/slide6.xml" Id="Rc1e7535d535d4d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e8f20b00f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f6188d53849bc" /><Relationship Type="http://schemas.openxmlformats.org/officeDocument/2006/relationships/theme" Target="/ppt/slideMasters/theme/theme1.xml" Id="Rb98c026d721f4d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3f6188d53849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8cfa517fd4d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e013f16d5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0dc85497747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e6703444e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a9637fbe944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fc0e369f146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SARENS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SARENS NV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7714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65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sarens@sarens.no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www.sarens.no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991 786 783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SARENS AS</a:t>
            </a:r>
          </a:p>
        </p:txBody>
      </p:sp>
    </p:spTree>
  </p:cSld>
  <p:clrMapOvr>
    <a:masterClrMapping xmlns:a="http://schemas.openxmlformats.org/drawingml/2006/main"/>
  </p:clrMapOvr>
</p:sld>
</file>