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6736aac40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d820e4e4b47bf"/>
  </p:sldMasterIdLst>
  <p:sldIdLst>
    <p:sldId xmlns:r="http://schemas.openxmlformats.org/officeDocument/2006/relationships" id="256" r:id="R25cd9d7e424144b4"/>
    <p:sldId xmlns:r="http://schemas.openxmlformats.org/officeDocument/2006/relationships" id="257" r:id="R25d11d49776b4518"/>
    <p:sldId xmlns:r="http://schemas.openxmlformats.org/officeDocument/2006/relationships" id="258" r:id="R340d8cc563b346a3"/>
    <p:sldId xmlns:r="http://schemas.openxmlformats.org/officeDocument/2006/relationships" id="259" r:id="R9afab91a3ce54136"/>
    <p:sldId xmlns:r="http://schemas.openxmlformats.org/officeDocument/2006/relationships" id="260" r:id="R80d4a5271002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d820e4e4b47bf" /><Relationship Type="http://schemas.openxmlformats.org/officeDocument/2006/relationships/slide" Target="/ppt/slides/slide1.xml" Id="R25cd9d7e424144b4" /><Relationship Type="http://schemas.openxmlformats.org/officeDocument/2006/relationships/slide" Target="/ppt/slides/slide2.xml" Id="R25d11d49776b4518" /><Relationship Type="http://schemas.openxmlformats.org/officeDocument/2006/relationships/slide" Target="/ppt/slides/slide3.xml" Id="R340d8cc563b346a3" /><Relationship Type="http://schemas.openxmlformats.org/officeDocument/2006/relationships/slide" Target="/ppt/slides/slide4.xml" Id="R9afab91a3ce54136" /><Relationship Type="http://schemas.openxmlformats.org/officeDocument/2006/relationships/slide" Target="/ppt/slides/slide5.xml" Id="R80d4a5271002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eba3acc45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119b355244b0a" /><Relationship Type="http://schemas.openxmlformats.org/officeDocument/2006/relationships/theme" Target="/ppt/slideMasters/theme/theme1.xml" Id="Rd53e2fe3e586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119b355244b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f29eb7fa2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76ec9a37f4d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90d516f4245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ed4d40aa1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43aeaa108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ALTILEIE KONGSBERG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ALTILEIE KONGSBERG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ALTILEIE KONGSBERG DA ble etablert [år] og holder til i Skollenborg.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ALTILEIE KONGSBERG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ALTILEIE KONGSBERG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ALTILEIE KONGSBERG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(Nordre Hvamb), Mosebekkveien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3618 Skollenborg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991 796 002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ALTILEIE KONGSBERG DA</a:t>
            </a:r>
          </a:p>
        </p:txBody>
      </p:sp>
    </p:spTree>
  </p:cSld>
  <p:clrMapOvr>
    <a:masterClrMapping xmlns:a="http://schemas.openxmlformats.org/drawingml/2006/main"/>
  </p:clrMapOvr>
</p:sld>
</file>