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2417811f0143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31f9fcbba3483b"/>
  </p:sldMasterIdLst>
  <p:sldIdLst>
    <p:sldId xmlns:r="http://schemas.openxmlformats.org/officeDocument/2006/relationships" id="256" r:id="Ra83ac730c55849d1"/>
    <p:sldId xmlns:r="http://schemas.openxmlformats.org/officeDocument/2006/relationships" id="257" r:id="Rcc7c8ea40d514821"/>
    <p:sldId xmlns:r="http://schemas.openxmlformats.org/officeDocument/2006/relationships" id="258" r:id="Rf07d559c28564626"/>
    <p:sldId xmlns:r="http://schemas.openxmlformats.org/officeDocument/2006/relationships" id="259" r:id="Rc90314ed5ce14a1a"/>
    <p:sldId xmlns:r="http://schemas.openxmlformats.org/officeDocument/2006/relationships" id="260" r:id="R2577654178dd48c7"/>
    <p:sldId xmlns:r="http://schemas.openxmlformats.org/officeDocument/2006/relationships" id="261" r:id="R476eaa67543743da"/>
    <p:sldId xmlns:r="http://schemas.openxmlformats.org/officeDocument/2006/relationships" id="262" r:id="Rc11c2933ed9142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31f9fcbba3483b" /><Relationship Type="http://schemas.openxmlformats.org/officeDocument/2006/relationships/slide" Target="/ppt/slides/slide1.xml" Id="Ra83ac730c55849d1" /><Relationship Type="http://schemas.openxmlformats.org/officeDocument/2006/relationships/slide" Target="/ppt/slides/slide2.xml" Id="Rcc7c8ea40d514821" /><Relationship Type="http://schemas.openxmlformats.org/officeDocument/2006/relationships/slide" Target="/ppt/slides/slide3.xml" Id="Rf07d559c28564626" /><Relationship Type="http://schemas.openxmlformats.org/officeDocument/2006/relationships/slide" Target="/ppt/slides/slide4.xml" Id="Rc90314ed5ce14a1a" /><Relationship Type="http://schemas.openxmlformats.org/officeDocument/2006/relationships/slide" Target="/ppt/slides/slide5.xml" Id="R2577654178dd48c7" /><Relationship Type="http://schemas.openxmlformats.org/officeDocument/2006/relationships/slide" Target="/ppt/slides/slide6.xml" Id="R476eaa67543743da" /><Relationship Type="http://schemas.openxmlformats.org/officeDocument/2006/relationships/slide" Target="/ppt/slides/slide7.xml" Id="Rc11c2933ed9142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bddd6fdf7a4c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d031d2b7c43c8" /><Relationship Type="http://schemas.openxmlformats.org/officeDocument/2006/relationships/theme" Target="/ppt/slideMasters/theme/theme1.xml" Id="R35ac7d1857d248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cd031d2b7c43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de1b93d2c44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ab5f2c12d42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db38498d942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dd3462ec64a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7950f43a249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076e931b04b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7391a9c2945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SKIBOTN HYTTEUTBYGGING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SKIBOTN HYTTEUTBYGGING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SKIBOTN HYTTEUTBYGGING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SKIBOTN HYTTEUTBYGGING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SKIBOTN HYTTEUTBYGGING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SKIBOTN HYTTEUTBYGGING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−209 459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−450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SKIBOTN HYTTEUTBYGGING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SKIBOTN TURISTHOTELL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STATSKOG SF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SKIBOTN HYTTEUTBYGGING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991 800 549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SKIBOTN HYTTEUTBYGGING AS</a:t>
            </a:r>
          </a:p>
        </p:txBody>
      </p:sp>
    </p:spTree>
  </p:cSld>
  <p:clrMapOvr>
    <a:masterClrMapping xmlns:a="http://schemas.openxmlformats.org/drawingml/2006/main"/>
  </p:clrMapOvr>
</p:sld>
</file>