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90f7d99d2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36b1a846a46bf"/>
  </p:sldMasterIdLst>
  <p:sldIdLst>
    <p:sldId xmlns:r="http://schemas.openxmlformats.org/officeDocument/2006/relationships" id="256" r:id="Ra5ff83b9adce41fc"/>
    <p:sldId xmlns:r="http://schemas.openxmlformats.org/officeDocument/2006/relationships" id="257" r:id="R327232a4931e42f0"/>
    <p:sldId xmlns:r="http://schemas.openxmlformats.org/officeDocument/2006/relationships" id="258" r:id="R9c3f177508ad4172"/>
    <p:sldId xmlns:r="http://schemas.openxmlformats.org/officeDocument/2006/relationships" id="259" r:id="R362084f921ef4c9f"/>
    <p:sldId xmlns:r="http://schemas.openxmlformats.org/officeDocument/2006/relationships" id="260" r:id="R40e61e599c3b40aa"/>
    <p:sldId xmlns:r="http://schemas.openxmlformats.org/officeDocument/2006/relationships" id="261" r:id="Rc788fcae0c554efc"/>
    <p:sldId xmlns:r="http://schemas.openxmlformats.org/officeDocument/2006/relationships" id="262" r:id="R62d8e3ff1900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36b1a846a46bf" /><Relationship Type="http://schemas.openxmlformats.org/officeDocument/2006/relationships/slide" Target="/ppt/slides/slide1.xml" Id="Ra5ff83b9adce41fc" /><Relationship Type="http://schemas.openxmlformats.org/officeDocument/2006/relationships/slide" Target="/ppt/slides/slide2.xml" Id="R327232a4931e42f0" /><Relationship Type="http://schemas.openxmlformats.org/officeDocument/2006/relationships/slide" Target="/ppt/slides/slide3.xml" Id="R9c3f177508ad4172" /><Relationship Type="http://schemas.openxmlformats.org/officeDocument/2006/relationships/slide" Target="/ppt/slides/slide4.xml" Id="R362084f921ef4c9f" /><Relationship Type="http://schemas.openxmlformats.org/officeDocument/2006/relationships/slide" Target="/ppt/slides/slide5.xml" Id="R40e61e599c3b40aa" /><Relationship Type="http://schemas.openxmlformats.org/officeDocument/2006/relationships/slide" Target="/ppt/slides/slide6.xml" Id="Rc788fcae0c554efc" /><Relationship Type="http://schemas.openxmlformats.org/officeDocument/2006/relationships/slide" Target="/ppt/slides/slide7.xml" Id="R62d8e3ff1900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ed0ac8ba7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7f67ab5fa4854" /><Relationship Type="http://schemas.openxmlformats.org/officeDocument/2006/relationships/theme" Target="/ppt/slideMasters/theme/theme1.xml" Id="Rae39b68c86eb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7f67ab5fa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c80da466e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bdcc0a91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4d5be51bd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efdb347fa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7ec41ee5444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d837afc42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babc916e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FREWILLA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12 968 470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15 740 875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WILHELMSEN LANGSETH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