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0088f1f314e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2578bb6d14572"/>
  </p:sldMasterIdLst>
  <p:sldIdLst>
    <p:sldId xmlns:r="http://schemas.openxmlformats.org/officeDocument/2006/relationships" id="256" r:id="R25d59045785d43ab"/>
    <p:sldId xmlns:r="http://schemas.openxmlformats.org/officeDocument/2006/relationships" id="257" r:id="Rb427c9fb549140ad"/>
    <p:sldId xmlns:r="http://schemas.openxmlformats.org/officeDocument/2006/relationships" id="258" r:id="Rd43bb62efc4f4e3c"/>
    <p:sldId xmlns:r="http://schemas.openxmlformats.org/officeDocument/2006/relationships" id="259" r:id="R6abe6d046e9e4807"/>
    <p:sldId xmlns:r="http://schemas.openxmlformats.org/officeDocument/2006/relationships" id="260" r:id="R2621e64f53aa44fb"/>
    <p:sldId xmlns:r="http://schemas.openxmlformats.org/officeDocument/2006/relationships" id="261" r:id="R14e56cf17699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2578bb6d14572" /><Relationship Type="http://schemas.openxmlformats.org/officeDocument/2006/relationships/slide" Target="/ppt/slides/slide1.xml" Id="R25d59045785d43ab" /><Relationship Type="http://schemas.openxmlformats.org/officeDocument/2006/relationships/slide" Target="/ppt/slides/slide2.xml" Id="Rb427c9fb549140ad" /><Relationship Type="http://schemas.openxmlformats.org/officeDocument/2006/relationships/slide" Target="/ppt/slides/slide3.xml" Id="Rd43bb62efc4f4e3c" /><Relationship Type="http://schemas.openxmlformats.org/officeDocument/2006/relationships/slide" Target="/ppt/slides/slide4.xml" Id="R6abe6d046e9e4807" /><Relationship Type="http://schemas.openxmlformats.org/officeDocument/2006/relationships/slide" Target="/ppt/slides/slide5.xml" Id="R2621e64f53aa44fb" /><Relationship Type="http://schemas.openxmlformats.org/officeDocument/2006/relationships/slide" Target="/ppt/slides/slide6.xml" Id="R14e56cf17699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7f95ee3a14a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78a99e00e4ca2" /><Relationship Type="http://schemas.openxmlformats.org/officeDocument/2006/relationships/theme" Target="/ppt/slideMasters/theme/theme1.xml" Id="R751411c8bd88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578a99e00e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372a9c64542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9f6b4da194b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d029eb01a4e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2f78abb13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acfc15ca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3ff6eb2fe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4GNS TELECOM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Nenad Bisevac, Lundetunet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post@4gns.no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www.4gns.no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991 822 984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4GNS TELECOM AS</a:t>
            </a:r>
          </a:p>
        </p:txBody>
      </p:sp>
    </p:spTree>
  </p:cSld>
  <p:clrMapOvr>
    <a:masterClrMapping xmlns:a="http://schemas.openxmlformats.org/drawingml/2006/main"/>
  </p:clrMapOvr>
</p:sld>
</file>