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c58a7f9ea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2f36bba264ed3"/>
  </p:sldMasterIdLst>
  <p:sldIdLst>
    <p:sldId xmlns:r="http://schemas.openxmlformats.org/officeDocument/2006/relationships" id="256" r:id="R8a3f85f88879490b"/>
    <p:sldId xmlns:r="http://schemas.openxmlformats.org/officeDocument/2006/relationships" id="257" r:id="R8aa27fdcc8df4c44"/>
    <p:sldId xmlns:r="http://schemas.openxmlformats.org/officeDocument/2006/relationships" id="258" r:id="R72abe671eeeb4167"/>
    <p:sldId xmlns:r="http://schemas.openxmlformats.org/officeDocument/2006/relationships" id="259" r:id="Re061ddbdecca4512"/>
    <p:sldId xmlns:r="http://schemas.openxmlformats.org/officeDocument/2006/relationships" id="260" r:id="Rc789960683544889"/>
    <p:sldId xmlns:r="http://schemas.openxmlformats.org/officeDocument/2006/relationships" id="261" r:id="R8c8205f65378417b"/>
    <p:sldId xmlns:r="http://schemas.openxmlformats.org/officeDocument/2006/relationships" id="262" r:id="Rad682306a6f7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2f36bba264ed3" /><Relationship Type="http://schemas.openxmlformats.org/officeDocument/2006/relationships/slide" Target="/ppt/slides/slide1.xml" Id="R8a3f85f88879490b" /><Relationship Type="http://schemas.openxmlformats.org/officeDocument/2006/relationships/slide" Target="/ppt/slides/slide2.xml" Id="R8aa27fdcc8df4c44" /><Relationship Type="http://schemas.openxmlformats.org/officeDocument/2006/relationships/slide" Target="/ppt/slides/slide3.xml" Id="R72abe671eeeb4167" /><Relationship Type="http://schemas.openxmlformats.org/officeDocument/2006/relationships/slide" Target="/ppt/slides/slide4.xml" Id="Re061ddbdecca4512" /><Relationship Type="http://schemas.openxmlformats.org/officeDocument/2006/relationships/slide" Target="/ppt/slides/slide5.xml" Id="Rc789960683544889" /><Relationship Type="http://schemas.openxmlformats.org/officeDocument/2006/relationships/slide" Target="/ppt/slides/slide6.xml" Id="R8c8205f65378417b" /><Relationship Type="http://schemas.openxmlformats.org/officeDocument/2006/relationships/slide" Target="/ppt/slides/slide7.xml" Id="Rad682306a6f7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c06c9fc4e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4f22514a4523" /><Relationship Type="http://schemas.openxmlformats.org/officeDocument/2006/relationships/theme" Target="/ppt/slideMasters/theme/theme1.xml" Id="Rdcabfbb9925e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74f22514a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127f44fed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c2f85c8c5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5ee0f1458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19292f39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b2353367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72aa82982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e2f20628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4GNS TELECOM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4GNS TELECOM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−1 594 396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−1 004 634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BISEVAC NENAD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Nenad Bisevac, Lundetunet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post@4gns.no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www.4gns.no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991 822 984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