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15cc619e747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336fa96f641b2"/>
  </p:sldMasterIdLst>
  <p:sldIdLst>
    <p:sldId xmlns:r="http://schemas.openxmlformats.org/officeDocument/2006/relationships" id="256" r:id="R29e69b1ea2674c4c"/>
    <p:sldId xmlns:r="http://schemas.openxmlformats.org/officeDocument/2006/relationships" id="257" r:id="Rd8667c9fa1b24d53"/>
    <p:sldId xmlns:r="http://schemas.openxmlformats.org/officeDocument/2006/relationships" id="258" r:id="Rb706a52cdcc54eca"/>
    <p:sldId xmlns:r="http://schemas.openxmlformats.org/officeDocument/2006/relationships" id="259" r:id="Rbea6e125d838469d"/>
    <p:sldId xmlns:r="http://schemas.openxmlformats.org/officeDocument/2006/relationships" id="260" r:id="Rafb900db1c6c4f45"/>
    <p:sldId xmlns:r="http://schemas.openxmlformats.org/officeDocument/2006/relationships" id="261" r:id="R24f02a67474949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336fa96f641b2" /><Relationship Type="http://schemas.openxmlformats.org/officeDocument/2006/relationships/slide" Target="/ppt/slides/slide1.xml" Id="R29e69b1ea2674c4c" /><Relationship Type="http://schemas.openxmlformats.org/officeDocument/2006/relationships/slide" Target="/ppt/slides/slide2.xml" Id="Rd8667c9fa1b24d53" /><Relationship Type="http://schemas.openxmlformats.org/officeDocument/2006/relationships/slide" Target="/ppt/slides/slide3.xml" Id="Rb706a52cdcc54eca" /><Relationship Type="http://schemas.openxmlformats.org/officeDocument/2006/relationships/slide" Target="/ppt/slides/slide4.xml" Id="Rbea6e125d838469d" /><Relationship Type="http://schemas.openxmlformats.org/officeDocument/2006/relationships/slide" Target="/ppt/slides/slide5.xml" Id="Rafb900db1c6c4f45" /><Relationship Type="http://schemas.openxmlformats.org/officeDocument/2006/relationships/slide" Target="/ppt/slides/slide6.xml" Id="R24f02a67474949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d26cf18b2b46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a3538bf7d4299" /><Relationship Type="http://schemas.openxmlformats.org/officeDocument/2006/relationships/theme" Target="/ppt/slideMasters/theme/theme1.xml" Id="R8616df4871f141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9a3538bf7d42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fb8b775164e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74fdfedc54d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b4b9003c243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13eba429945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53073cbba4f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93ff8d14149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BREEN INVEST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−4 344 884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20 261 736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26 518 459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Drognestoppen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991 825 878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BREEN INVEST AS</a:t>
            </a:r>
          </a:p>
        </p:txBody>
      </p:sp>
    </p:spTree>
  </p:cSld>
  <p:clrMapOvr>
    <a:masterClrMapping xmlns:a="http://schemas.openxmlformats.org/drawingml/2006/main"/>
  </p:clrMapOvr>
</p:sld>
</file>