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2a141dfcce47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21be997a64e4e"/>
  </p:sldMasterIdLst>
  <p:sldIdLst>
    <p:sldId xmlns:r="http://schemas.openxmlformats.org/officeDocument/2006/relationships" id="256" r:id="Ref082eb8de9d4f06"/>
    <p:sldId xmlns:r="http://schemas.openxmlformats.org/officeDocument/2006/relationships" id="257" r:id="R8540705af33f4a75"/>
    <p:sldId xmlns:r="http://schemas.openxmlformats.org/officeDocument/2006/relationships" id="258" r:id="Rcb0b36b458884cfc"/>
    <p:sldId xmlns:r="http://schemas.openxmlformats.org/officeDocument/2006/relationships" id="259" r:id="R6fd24902162a4f9d"/>
    <p:sldId xmlns:r="http://schemas.openxmlformats.org/officeDocument/2006/relationships" id="260" r:id="Rd7d4d7d9506d4f80"/>
    <p:sldId xmlns:r="http://schemas.openxmlformats.org/officeDocument/2006/relationships" id="261" r:id="Re7e5175fb4484053"/>
    <p:sldId xmlns:r="http://schemas.openxmlformats.org/officeDocument/2006/relationships" id="262" r:id="Rabef581884fd40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21be997a64e4e" /><Relationship Type="http://schemas.openxmlformats.org/officeDocument/2006/relationships/slide" Target="/ppt/slides/slide1.xml" Id="Ref082eb8de9d4f06" /><Relationship Type="http://schemas.openxmlformats.org/officeDocument/2006/relationships/slide" Target="/ppt/slides/slide2.xml" Id="R8540705af33f4a75" /><Relationship Type="http://schemas.openxmlformats.org/officeDocument/2006/relationships/slide" Target="/ppt/slides/slide3.xml" Id="Rcb0b36b458884cfc" /><Relationship Type="http://schemas.openxmlformats.org/officeDocument/2006/relationships/slide" Target="/ppt/slides/slide4.xml" Id="R6fd24902162a4f9d" /><Relationship Type="http://schemas.openxmlformats.org/officeDocument/2006/relationships/slide" Target="/ppt/slides/slide5.xml" Id="Rd7d4d7d9506d4f80" /><Relationship Type="http://schemas.openxmlformats.org/officeDocument/2006/relationships/slide" Target="/ppt/slides/slide6.xml" Id="Re7e5175fb4484053" /><Relationship Type="http://schemas.openxmlformats.org/officeDocument/2006/relationships/slide" Target="/ppt/slides/slide7.xml" Id="Rabef581884fd40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487a12443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5a60d9a3b45d5" /><Relationship Type="http://schemas.openxmlformats.org/officeDocument/2006/relationships/theme" Target="/ppt/slideMasters/theme/theme1.xml" Id="R07b11019dd27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5a60d9a3b45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4e1ffdd63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02fe2d5e8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72aa50f47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031a70a704e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ea477f67f4f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73a1a12c641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90c6a64db4f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OFFSHORE RESOURCE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OFFSHORE RESOURCE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OFFSHORE RESOURCE GROUP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OFFSHORE RESOURCE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OFFSHORE RESOURCE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OFFSHORE RESOURCE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13 398 711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3 257 631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3 179 037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−2 723 355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13 819 735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OFFSHORE RESOURCE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CAPTROL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OFFSHORE RESOURCE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991 834 591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OFFSHORE RESOURCE GROUP AS</a:t>
            </a:r>
          </a:p>
        </p:txBody>
      </p:sp>
    </p:spTree>
  </p:cSld>
  <p:clrMapOvr>
    <a:masterClrMapping xmlns:a="http://schemas.openxmlformats.org/drawingml/2006/main"/>
  </p:clrMapOvr>
</p:sld>
</file>