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826c9ab6da48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ee045151f44716"/>
  </p:sldMasterIdLst>
  <p:sldIdLst>
    <p:sldId xmlns:r="http://schemas.openxmlformats.org/officeDocument/2006/relationships" id="256" r:id="R720f2edffd244349"/>
    <p:sldId xmlns:r="http://schemas.openxmlformats.org/officeDocument/2006/relationships" id="257" r:id="R360b2cf8103e43a1"/>
    <p:sldId xmlns:r="http://schemas.openxmlformats.org/officeDocument/2006/relationships" id="258" r:id="R91519cdef6804dea"/>
    <p:sldId xmlns:r="http://schemas.openxmlformats.org/officeDocument/2006/relationships" id="259" r:id="R0cfd3f7d81f64373"/>
    <p:sldId xmlns:r="http://schemas.openxmlformats.org/officeDocument/2006/relationships" id="260" r:id="Re1d9bfcb94ec40bc"/>
    <p:sldId xmlns:r="http://schemas.openxmlformats.org/officeDocument/2006/relationships" id="261" r:id="Rd6133a7d7bab46a5"/>
    <p:sldId xmlns:r="http://schemas.openxmlformats.org/officeDocument/2006/relationships" id="262" r:id="R771a0f2cb53c4d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ee045151f44716" /><Relationship Type="http://schemas.openxmlformats.org/officeDocument/2006/relationships/slide" Target="/ppt/slides/slide1.xml" Id="R720f2edffd244349" /><Relationship Type="http://schemas.openxmlformats.org/officeDocument/2006/relationships/slide" Target="/ppt/slides/slide2.xml" Id="R360b2cf8103e43a1" /><Relationship Type="http://schemas.openxmlformats.org/officeDocument/2006/relationships/slide" Target="/ppt/slides/slide3.xml" Id="R91519cdef6804dea" /><Relationship Type="http://schemas.openxmlformats.org/officeDocument/2006/relationships/slide" Target="/ppt/slides/slide4.xml" Id="R0cfd3f7d81f64373" /><Relationship Type="http://schemas.openxmlformats.org/officeDocument/2006/relationships/slide" Target="/ppt/slides/slide5.xml" Id="Re1d9bfcb94ec40bc" /><Relationship Type="http://schemas.openxmlformats.org/officeDocument/2006/relationships/slide" Target="/ppt/slides/slide6.xml" Id="Rd6133a7d7bab46a5" /><Relationship Type="http://schemas.openxmlformats.org/officeDocument/2006/relationships/slide" Target="/ppt/slides/slide7.xml" Id="R771a0f2cb53c4d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a336c3ab024b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0f4101be047fd" /><Relationship Type="http://schemas.openxmlformats.org/officeDocument/2006/relationships/theme" Target="/ppt/slideMasters/theme/theme1.xml" Id="R8b4b332eff1a40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50f4101be047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7f34b4ecf42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e88c1b54d4cb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f2b2aea0740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caa085a014a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67852637740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1e9bc8d4147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64c371e994a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MURMESTER EIRIK HANSEN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EIRIK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MURMESTER EIRIK HANSEN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EIRIK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EIRIK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EIRIK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15 025 995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151 453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190 072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624 457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3 601 683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EIRIK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MAURTUN HOLDING AS  –  64,3 %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QUARSTEN JOACHIM HYLLAND  –  20,3 %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EIRIK SEBAK  –  15,4 %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EIRIK HANSEN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Seksjon 8, Hardangervegen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5224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13 09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eh@eirikhansen.no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www.eirikhansen.no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991 835 539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EIRIK HANSEN AS</a:t>
            </a:r>
          </a:p>
        </p:txBody>
      </p:sp>
    </p:spTree>
  </p:cSld>
  <p:clrMapOvr>
    <a:masterClrMapping xmlns:a="http://schemas.openxmlformats.org/drawingml/2006/main"/>
  </p:clrMapOvr>
</p:sld>
</file>