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003ebbf79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6910f569b3422d"/>
  </p:sldMasterIdLst>
  <p:sldIdLst>
    <p:sldId xmlns:r="http://schemas.openxmlformats.org/officeDocument/2006/relationships" id="256" r:id="R5cb05e61623d4cec"/>
    <p:sldId xmlns:r="http://schemas.openxmlformats.org/officeDocument/2006/relationships" id="257" r:id="Rcbd290453ba948a7"/>
    <p:sldId xmlns:r="http://schemas.openxmlformats.org/officeDocument/2006/relationships" id="258" r:id="R3223324a3f8c4784"/>
    <p:sldId xmlns:r="http://schemas.openxmlformats.org/officeDocument/2006/relationships" id="259" r:id="Re416f6bc169f467d"/>
    <p:sldId xmlns:r="http://schemas.openxmlformats.org/officeDocument/2006/relationships" id="260" r:id="Rd474b317f4fc4e8e"/>
    <p:sldId xmlns:r="http://schemas.openxmlformats.org/officeDocument/2006/relationships" id="261" r:id="R51fa2c06cc41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910f569b3422d" /><Relationship Type="http://schemas.openxmlformats.org/officeDocument/2006/relationships/slide" Target="/ppt/slides/slide1.xml" Id="R5cb05e61623d4cec" /><Relationship Type="http://schemas.openxmlformats.org/officeDocument/2006/relationships/slide" Target="/ppt/slides/slide2.xml" Id="Rcbd290453ba948a7" /><Relationship Type="http://schemas.openxmlformats.org/officeDocument/2006/relationships/slide" Target="/ppt/slides/slide3.xml" Id="R3223324a3f8c4784" /><Relationship Type="http://schemas.openxmlformats.org/officeDocument/2006/relationships/slide" Target="/ppt/slides/slide4.xml" Id="Re416f6bc169f467d" /><Relationship Type="http://schemas.openxmlformats.org/officeDocument/2006/relationships/slide" Target="/ppt/slides/slide5.xml" Id="Rd474b317f4fc4e8e" /><Relationship Type="http://schemas.openxmlformats.org/officeDocument/2006/relationships/slide" Target="/ppt/slides/slide6.xml" Id="R51fa2c06cc41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8fe9edf95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3b977cfa464f" /><Relationship Type="http://schemas.openxmlformats.org/officeDocument/2006/relationships/theme" Target="/ppt/slideMasters/theme/theme1.xml" Id="R0ff494258756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a3b977cfa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3e49397f24a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6b86c0d6b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3d13c5fab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244d44bb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5c797430b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00cf09b0c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NOREQ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NOREQ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 AS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INVEST &amp; CONSULTING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ELIASSEN BJØRN ERIK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TOR STEINAR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HAUGLAND KATHRINE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HILLESTAD BJØRN STURLE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991 843 639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NOREQ INVEST AS</a:t>
            </a:r>
          </a:p>
        </p:txBody>
      </p:sp>
    </p:spTree>
  </p:cSld>
  <p:clrMapOvr>
    <a:masterClrMapping xmlns:a="http://schemas.openxmlformats.org/drawingml/2006/main"/>
  </p:clrMapOvr>
</p:sld>
</file>