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ccc788e24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47512f16549b3"/>
  </p:sldMasterIdLst>
  <p:sldIdLst>
    <p:sldId xmlns:r="http://schemas.openxmlformats.org/officeDocument/2006/relationships" id="256" r:id="Rcd026ba8ae1a452b"/>
    <p:sldId xmlns:r="http://schemas.openxmlformats.org/officeDocument/2006/relationships" id="257" r:id="R58d4d1e55e0f445d"/>
    <p:sldId xmlns:r="http://schemas.openxmlformats.org/officeDocument/2006/relationships" id="258" r:id="R2fc30a45927e45af"/>
    <p:sldId xmlns:r="http://schemas.openxmlformats.org/officeDocument/2006/relationships" id="259" r:id="R4dabfe4b006c4017"/>
    <p:sldId xmlns:r="http://schemas.openxmlformats.org/officeDocument/2006/relationships" id="260" r:id="Reb09995fb4a2408d"/>
    <p:sldId xmlns:r="http://schemas.openxmlformats.org/officeDocument/2006/relationships" id="261" r:id="Rc556f08dc08c4e49"/>
    <p:sldId xmlns:r="http://schemas.openxmlformats.org/officeDocument/2006/relationships" id="262" r:id="R30e8e6bf62ae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47512f16549b3" /><Relationship Type="http://schemas.openxmlformats.org/officeDocument/2006/relationships/slide" Target="/ppt/slides/slide1.xml" Id="Rcd026ba8ae1a452b" /><Relationship Type="http://schemas.openxmlformats.org/officeDocument/2006/relationships/slide" Target="/ppt/slides/slide2.xml" Id="R58d4d1e55e0f445d" /><Relationship Type="http://schemas.openxmlformats.org/officeDocument/2006/relationships/slide" Target="/ppt/slides/slide3.xml" Id="R2fc30a45927e45af" /><Relationship Type="http://schemas.openxmlformats.org/officeDocument/2006/relationships/slide" Target="/ppt/slides/slide4.xml" Id="R4dabfe4b006c4017" /><Relationship Type="http://schemas.openxmlformats.org/officeDocument/2006/relationships/slide" Target="/ppt/slides/slide5.xml" Id="Reb09995fb4a2408d" /><Relationship Type="http://schemas.openxmlformats.org/officeDocument/2006/relationships/slide" Target="/ppt/slides/slide6.xml" Id="Rc556f08dc08c4e49" /><Relationship Type="http://schemas.openxmlformats.org/officeDocument/2006/relationships/slide" Target="/ppt/slides/slide7.xml" Id="R30e8e6bf62ae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d3195192745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c6b296c5d4e47" /><Relationship Type="http://schemas.openxmlformats.org/officeDocument/2006/relationships/theme" Target="/ppt/slideMasters/theme/theme1.xml" Id="R43ba4c7a0d0d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c6b296c5d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65ae74b95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51680d1d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ff2703486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9b6f433d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d2e50ff53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7fd56658c44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7506410b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8 033 448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8 547 973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991 846 166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