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1e5c84a82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615edec634487"/>
  </p:sldMasterIdLst>
  <p:sldIdLst>
    <p:sldId xmlns:r="http://schemas.openxmlformats.org/officeDocument/2006/relationships" id="256" r:id="Rf846259c878b48cd"/>
    <p:sldId xmlns:r="http://schemas.openxmlformats.org/officeDocument/2006/relationships" id="257" r:id="Rbffde94f517e442b"/>
    <p:sldId xmlns:r="http://schemas.openxmlformats.org/officeDocument/2006/relationships" id="258" r:id="R0a0d3947ea904944"/>
    <p:sldId xmlns:r="http://schemas.openxmlformats.org/officeDocument/2006/relationships" id="259" r:id="R307378c75b624225"/>
    <p:sldId xmlns:r="http://schemas.openxmlformats.org/officeDocument/2006/relationships" id="260" r:id="R3fd98646b41e4f45"/>
    <p:sldId xmlns:r="http://schemas.openxmlformats.org/officeDocument/2006/relationships" id="261" r:id="R6bcfa87beea7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615edec634487" /><Relationship Type="http://schemas.openxmlformats.org/officeDocument/2006/relationships/slide" Target="/ppt/slides/slide1.xml" Id="Rf846259c878b48cd" /><Relationship Type="http://schemas.openxmlformats.org/officeDocument/2006/relationships/slide" Target="/ppt/slides/slide2.xml" Id="Rbffde94f517e442b" /><Relationship Type="http://schemas.openxmlformats.org/officeDocument/2006/relationships/slide" Target="/ppt/slides/slide3.xml" Id="R0a0d3947ea904944" /><Relationship Type="http://schemas.openxmlformats.org/officeDocument/2006/relationships/slide" Target="/ppt/slides/slide4.xml" Id="R307378c75b624225" /><Relationship Type="http://schemas.openxmlformats.org/officeDocument/2006/relationships/slide" Target="/ppt/slides/slide5.xml" Id="R3fd98646b41e4f45" /><Relationship Type="http://schemas.openxmlformats.org/officeDocument/2006/relationships/slide" Target="/ppt/slides/slide6.xml" Id="R6bcfa87beea7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5e4165d05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0233541444d8" /><Relationship Type="http://schemas.openxmlformats.org/officeDocument/2006/relationships/theme" Target="/ppt/slideMasters/theme/theme1.xml" Id="Rc4c0699a11dd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a02335414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f4fb219c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05017e5d3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b6ae9913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5831dd59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c56d017f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128dd692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