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2cd34e9be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dc0838f2145fe"/>
  </p:sldMasterIdLst>
  <p:sldIdLst>
    <p:sldId xmlns:r="http://schemas.openxmlformats.org/officeDocument/2006/relationships" id="256" r:id="R34e8e557e92d44f6"/>
    <p:sldId xmlns:r="http://schemas.openxmlformats.org/officeDocument/2006/relationships" id="257" r:id="Rdb2986aa37d743ab"/>
    <p:sldId xmlns:r="http://schemas.openxmlformats.org/officeDocument/2006/relationships" id="258" r:id="Rb226efeb8b474fb2"/>
    <p:sldId xmlns:r="http://schemas.openxmlformats.org/officeDocument/2006/relationships" id="259" r:id="R9d35ef6e2e8a4589"/>
    <p:sldId xmlns:r="http://schemas.openxmlformats.org/officeDocument/2006/relationships" id="260" r:id="Red17f5e558fa4c4b"/>
    <p:sldId xmlns:r="http://schemas.openxmlformats.org/officeDocument/2006/relationships" id="261" r:id="Ra716127fbc114c85"/>
    <p:sldId xmlns:r="http://schemas.openxmlformats.org/officeDocument/2006/relationships" id="262" r:id="Rcd32dd437d06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dc0838f2145fe" /><Relationship Type="http://schemas.openxmlformats.org/officeDocument/2006/relationships/slide" Target="/ppt/slides/slide1.xml" Id="R34e8e557e92d44f6" /><Relationship Type="http://schemas.openxmlformats.org/officeDocument/2006/relationships/slide" Target="/ppt/slides/slide2.xml" Id="Rdb2986aa37d743ab" /><Relationship Type="http://schemas.openxmlformats.org/officeDocument/2006/relationships/slide" Target="/ppt/slides/slide3.xml" Id="Rb226efeb8b474fb2" /><Relationship Type="http://schemas.openxmlformats.org/officeDocument/2006/relationships/slide" Target="/ppt/slides/slide4.xml" Id="R9d35ef6e2e8a4589" /><Relationship Type="http://schemas.openxmlformats.org/officeDocument/2006/relationships/slide" Target="/ppt/slides/slide5.xml" Id="Red17f5e558fa4c4b" /><Relationship Type="http://schemas.openxmlformats.org/officeDocument/2006/relationships/slide" Target="/ppt/slides/slide6.xml" Id="Ra716127fbc114c85" /><Relationship Type="http://schemas.openxmlformats.org/officeDocument/2006/relationships/slide" Target="/ppt/slides/slide7.xml" Id="Rcd32dd437d06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b38292262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c276be1a340ee" /><Relationship Type="http://schemas.openxmlformats.org/officeDocument/2006/relationships/theme" Target="/ppt/slideMasters/theme/theme1.xml" Id="Rf46c0aa65444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c276be1a3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3b792b42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f423e336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a0d2408b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558ae055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b025f18a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4bc57ce0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5c463550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