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95239b545845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1887abc5b94772"/>
  </p:sldMasterIdLst>
  <p:sldIdLst>
    <p:sldId xmlns:r="http://schemas.openxmlformats.org/officeDocument/2006/relationships" id="256" r:id="Red505e5cb9684929"/>
    <p:sldId xmlns:r="http://schemas.openxmlformats.org/officeDocument/2006/relationships" id="257" r:id="R52eedf645da2410f"/>
    <p:sldId xmlns:r="http://schemas.openxmlformats.org/officeDocument/2006/relationships" id="258" r:id="R345cd421bdb74eab"/>
    <p:sldId xmlns:r="http://schemas.openxmlformats.org/officeDocument/2006/relationships" id="259" r:id="R01ed82e7660e459f"/>
    <p:sldId xmlns:r="http://schemas.openxmlformats.org/officeDocument/2006/relationships" id="260" r:id="Rdd8e4b3ae8374f8e"/>
    <p:sldId xmlns:r="http://schemas.openxmlformats.org/officeDocument/2006/relationships" id="261" r:id="Rf791e5e050514035"/>
    <p:sldId xmlns:r="http://schemas.openxmlformats.org/officeDocument/2006/relationships" id="262" r:id="Re11256ac1b6948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1887abc5b94772" /><Relationship Type="http://schemas.openxmlformats.org/officeDocument/2006/relationships/slide" Target="/ppt/slides/slide1.xml" Id="Red505e5cb9684929" /><Relationship Type="http://schemas.openxmlformats.org/officeDocument/2006/relationships/slide" Target="/ppt/slides/slide2.xml" Id="R52eedf645da2410f" /><Relationship Type="http://schemas.openxmlformats.org/officeDocument/2006/relationships/slide" Target="/ppt/slides/slide3.xml" Id="R345cd421bdb74eab" /><Relationship Type="http://schemas.openxmlformats.org/officeDocument/2006/relationships/slide" Target="/ppt/slides/slide4.xml" Id="R01ed82e7660e459f" /><Relationship Type="http://schemas.openxmlformats.org/officeDocument/2006/relationships/slide" Target="/ppt/slides/slide5.xml" Id="Rdd8e4b3ae8374f8e" /><Relationship Type="http://schemas.openxmlformats.org/officeDocument/2006/relationships/slide" Target="/ppt/slides/slide6.xml" Id="Rf791e5e050514035" /><Relationship Type="http://schemas.openxmlformats.org/officeDocument/2006/relationships/slide" Target="/ppt/slides/slide7.xml" Id="Re11256ac1b6948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fb1872f264f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bee241dcd40e7" /><Relationship Type="http://schemas.openxmlformats.org/officeDocument/2006/relationships/theme" Target="/ppt/slideMasters/theme/theme1.xml" Id="R351dbbc2a9a547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bbee241dcd40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b7f42f51e4d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eefb27f644e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ff92add154f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60ef859b147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fbe24009c4d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f90ef078942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a142e548d47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AUSLAND INVEST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960 767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4 713 784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4 922 918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AUSLAND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Kystveien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4841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991 869 786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AUSLAND INVEST AS</a:t>
            </a:r>
          </a:p>
        </p:txBody>
      </p:sp>
    </p:spTree>
  </p:cSld>
  <p:clrMapOvr>
    <a:masterClrMapping xmlns:a="http://schemas.openxmlformats.org/drawingml/2006/main"/>
  </p:clrMapOvr>
</p:sld>
</file>