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8ca972589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0a3c289bc4b0d"/>
  </p:sldMasterIdLst>
  <p:sldIdLst>
    <p:sldId xmlns:r="http://schemas.openxmlformats.org/officeDocument/2006/relationships" id="256" r:id="Rd3dbec2325164115"/>
    <p:sldId xmlns:r="http://schemas.openxmlformats.org/officeDocument/2006/relationships" id="257" r:id="Ra189503d60184817"/>
    <p:sldId xmlns:r="http://schemas.openxmlformats.org/officeDocument/2006/relationships" id="258" r:id="R239c68acb5fe4ba1"/>
    <p:sldId xmlns:r="http://schemas.openxmlformats.org/officeDocument/2006/relationships" id="259" r:id="Rb53c77f505e945ca"/>
    <p:sldId xmlns:r="http://schemas.openxmlformats.org/officeDocument/2006/relationships" id="260" r:id="R09530f9d19774d8a"/>
    <p:sldId xmlns:r="http://schemas.openxmlformats.org/officeDocument/2006/relationships" id="261" r:id="Rb66b71e645234738"/>
    <p:sldId xmlns:r="http://schemas.openxmlformats.org/officeDocument/2006/relationships" id="262" r:id="R1eb79d833ac5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0a3c289bc4b0d" /><Relationship Type="http://schemas.openxmlformats.org/officeDocument/2006/relationships/slide" Target="/ppt/slides/slide1.xml" Id="Rd3dbec2325164115" /><Relationship Type="http://schemas.openxmlformats.org/officeDocument/2006/relationships/slide" Target="/ppt/slides/slide2.xml" Id="Ra189503d60184817" /><Relationship Type="http://schemas.openxmlformats.org/officeDocument/2006/relationships/slide" Target="/ppt/slides/slide3.xml" Id="R239c68acb5fe4ba1" /><Relationship Type="http://schemas.openxmlformats.org/officeDocument/2006/relationships/slide" Target="/ppt/slides/slide4.xml" Id="Rb53c77f505e945ca" /><Relationship Type="http://schemas.openxmlformats.org/officeDocument/2006/relationships/slide" Target="/ppt/slides/slide5.xml" Id="R09530f9d19774d8a" /><Relationship Type="http://schemas.openxmlformats.org/officeDocument/2006/relationships/slide" Target="/ppt/slides/slide6.xml" Id="Rb66b71e645234738" /><Relationship Type="http://schemas.openxmlformats.org/officeDocument/2006/relationships/slide" Target="/ppt/slides/slide7.xml" Id="R1eb79d833ac5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5664398d7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aa1621e81430d" /><Relationship Type="http://schemas.openxmlformats.org/officeDocument/2006/relationships/theme" Target="/ppt/slideMasters/theme/theme1.xml" Id="Rc78b52759047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1aa1621e81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22a536b1b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07cf2b3f9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0edad7d4f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d3d2e3844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05d614cf0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35f404e54b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80eca92b3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&amp; BRATLID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&amp; BRATLID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501 377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3 650 829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BRATLID YNGVAR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&amp; BRATLID AS</a:t>
            </a:r>
          </a:p>
        </p:txBody>
      </p:sp>
    </p:spTree>
  </p:cSld>
  <p:clrMapOvr>
    <a:masterClrMapping xmlns:a="http://schemas.openxmlformats.org/drawingml/2006/main"/>
  </p:clrMapOvr>
</p:sld>
</file>