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ed05d0d984f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97f6cb9e64770"/>
  </p:sldMasterIdLst>
  <p:sldIdLst>
    <p:sldId xmlns:r="http://schemas.openxmlformats.org/officeDocument/2006/relationships" id="256" r:id="R472aee0eb9954dff"/>
    <p:sldId xmlns:r="http://schemas.openxmlformats.org/officeDocument/2006/relationships" id="257" r:id="R3e367d514eb04099"/>
    <p:sldId xmlns:r="http://schemas.openxmlformats.org/officeDocument/2006/relationships" id="258" r:id="R03f00fe31114452d"/>
    <p:sldId xmlns:r="http://schemas.openxmlformats.org/officeDocument/2006/relationships" id="259" r:id="R636dff9b3fee478c"/>
    <p:sldId xmlns:r="http://schemas.openxmlformats.org/officeDocument/2006/relationships" id="260" r:id="R91b1b9d0b6fd4858"/>
    <p:sldId xmlns:r="http://schemas.openxmlformats.org/officeDocument/2006/relationships" id="261" r:id="R90f01a92ac7e40cf"/>
    <p:sldId xmlns:r="http://schemas.openxmlformats.org/officeDocument/2006/relationships" id="262" r:id="R76a8c1e25503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97f6cb9e64770" /><Relationship Type="http://schemas.openxmlformats.org/officeDocument/2006/relationships/slide" Target="/ppt/slides/slide1.xml" Id="R472aee0eb9954dff" /><Relationship Type="http://schemas.openxmlformats.org/officeDocument/2006/relationships/slide" Target="/ppt/slides/slide2.xml" Id="R3e367d514eb04099" /><Relationship Type="http://schemas.openxmlformats.org/officeDocument/2006/relationships/slide" Target="/ppt/slides/slide3.xml" Id="R03f00fe31114452d" /><Relationship Type="http://schemas.openxmlformats.org/officeDocument/2006/relationships/slide" Target="/ppt/slides/slide4.xml" Id="R636dff9b3fee478c" /><Relationship Type="http://schemas.openxmlformats.org/officeDocument/2006/relationships/slide" Target="/ppt/slides/slide5.xml" Id="R91b1b9d0b6fd4858" /><Relationship Type="http://schemas.openxmlformats.org/officeDocument/2006/relationships/slide" Target="/ppt/slides/slide6.xml" Id="R90f01a92ac7e40cf" /><Relationship Type="http://schemas.openxmlformats.org/officeDocument/2006/relationships/slide" Target="/ppt/slides/slide7.xml" Id="R76a8c1e25503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1123e8e1a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135062be4d0a" /><Relationship Type="http://schemas.openxmlformats.org/officeDocument/2006/relationships/theme" Target="/ppt/slideMasters/theme/theme1.xml" Id="R805e7f03757b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2135062be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d1e3d4ca9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e6b994fa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543aeb32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a036419a3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b7ec354b9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8953b081b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316135cf9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GUNNARSSON LEIF THOMAS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Gunnarsson, Belsjø terrasse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991 873 236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