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4fb7306ed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b45af33404399"/>
  </p:sldMasterIdLst>
  <p:sldIdLst>
    <p:sldId xmlns:r="http://schemas.openxmlformats.org/officeDocument/2006/relationships" id="256" r:id="R0524743f87b5482f"/>
    <p:sldId xmlns:r="http://schemas.openxmlformats.org/officeDocument/2006/relationships" id="257" r:id="R717f5871c93a4a09"/>
    <p:sldId xmlns:r="http://schemas.openxmlformats.org/officeDocument/2006/relationships" id="258" r:id="R83e004a22ffc4cf3"/>
    <p:sldId xmlns:r="http://schemas.openxmlformats.org/officeDocument/2006/relationships" id="259" r:id="Ra02716ef54674c4a"/>
    <p:sldId xmlns:r="http://schemas.openxmlformats.org/officeDocument/2006/relationships" id="260" r:id="R119ada74361840f9"/>
    <p:sldId xmlns:r="http://schemas.openxmlformats.org/officeDocument/2006/relationships" id="261" r:id="R9a2d3bdba85b4d46"/>
    <p:sldId xmlns:r="http://schemas.openxmlformats.org/officeDocument/2006/relationships" id="262" r:id="Re9ebf5d0fb05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b45af33404399" /><Relationship Type="http://schemas.openxmlformats.org/officeDocument/2006/relationships/slide" Target="/ppt/slides/slide1.xml" Id="R0524743f87b5482f" /><Relationship Type="http://schemas.openxmlformats.org/officeDocument/2006/relationships/slide" Target="/ppt/slides/slide2.xml" Id="R717f5871c93a4a09" /><Relationship Type="http://schemas.openxmlformats.org/officeDocument/2006/relationships/slide" Target="/ppt/slides/slide3.xml" Id="R83e004a22ffc4cf3" /><Relationship Type="http://schemas.openxmlformats.org/officeDocument/2006/relationships/slide" Target="/ppt/slides/slide4.xml" Id="Ra02716ef54674c4a" /><Relationship Type="http://schemas.openxmlformats.org/officeDocument/2006/relationships/slide" Target="/ppt/slides/slide5.xml" Id="R119ada74361840f9" /><Relationship Type="http://schemas.openxmlformats.org/officeDocument/2006/relationships/slide" Target="/ppt/slides/slide6.xml" Id="R9a2d3bdba85b4d46" /><Relationship Type="http://schemas.openxmlformats.org/officeDocument/2006/relationships/slide" Target="/ppt/slides/slide7.xml" Id="Re9ebf5d0fb05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f5220b635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028fa861c4505" /><Relationship Type="http://schemas.openxmlformats.org/officeDocument/2006/relationships/theme" Target="/ppt/slideMasters/theme/theme1.xml" Id="R132a61f5eb54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028fa861c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3b0f7335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cd188269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2b3a79b4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bf3892f0e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eb9698a5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1991b9f86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0f1ef44a2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LKR41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LKR41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LANDMARK MARIT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Landmark, Gjønneshagen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marit.landmark@arcticsec.no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991 884 025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LKR41 AS</a:t>
            </a:r>
          </a:p>
        </p:txBody>
      </p:sp>
    </p:spTree>
  </p:cSld>
  <p:clrMapOvr>
    <a:masterClrMapping xmlns:a="http://schemas.openxmlformats.org/drawingml/2006/main"/>
  </p:clrMapOvr>
</p:sld>
</file>