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cec10c4d4c44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1c32efd68740cc"/>
  </p:sldMasterIdLst>
  <p:sldIdLst>
    <p:sldId xmlns:r="http://schemas.openxmlformats.org/officeDocument/2006/relationships" id="256" r:id="R9ca202ee61334746"/>
    <p:sldId xmlns:r="http://schemas.openxmlformats.org/officeDocument/2006/relationships" id="257" r:id="R316c6271ffb74c96"/>
    <p:sldId xmlns:r="http://schemas.openxmlformats.org/officeDocument/2006/relationships" id="258" r:id="R21e3b95acc1f4c91"/>
    <p:sldId xmlns:r="http://schemas.openxmlformats.org/officeDocument/2006/relationships" id="259" r:id="R5a6fd74bd1a146ed"/>
    <p:sldId xmlns:r="http://schemas.openxmlformats.org/officeDocument/2006/relationships" id="260" r:id="R3fe69ce1f9e544a2"/>
    <p:sldId xmlns:r="http://schemas.openxmlformats.org/officeDocument/2006/relationships" id="261" r:id="R6db5fa73d6f54433"/>
    <p:sldId xmlns:r="http://schemas.openxmlformats.org/officeDocument/2006/relationships" id="262" r:id="R3d88d14ff5194d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1c32efd68740cc" /><Relationship Type="http://schemas.openxmlformats.org/officeDocument/2006/relationships/slide" Target="/ppt/slides/slide1.xml" Id="R9ca202ee61334746" /><Relationship Type="http://schemas.openxmlformats.org/officeDocument/2006/relationships/slide" Target="/ppt/slides/slide2.xml" Id="R316c6271ffb74c96" /><Relationship Type="http://schemas.openxmlformats.org/officeDocument/2006/relationships/slide" Target="/ppt/slides/slide3.xml" Id="R21e3b95acc1f4c91" /><Relationship Type="http://schemas.openxmlformats.org/officeDocument/2006/relationships/slide" Target="/ppt/slides/slide4.xml" Id="R5a6fd74bd1a146ed" /><Relationship Type="http://schemas.openxmlformats.org/officeDocument/2006/relationships/slide" Target="/ppt/slides/slide5.xml" Id="R3fe69ce1f9e544a2" /><Relationship Type="http://schemas.openxmlformats.org/officeDocument/2006/relationships/slide" Target="/ppt/slides/slide6.xml" Id="R6db5fa73d6f54433" /><Relationship Type="http://schemas.openxmlformats.org/officeDocument/2006/relationships/slide" Target="/ppt/slides/slide7.xml" Id="R3d88d14ff5194d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398405c98a48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fea9c591a04004" /><Relationship Type="http://schemas.openxmlformats.org/officeDocument/2006/relationships/theme" Target="/ppt/slideMasters/theme/theme1.xml" Id="R10afefc7bb1044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fea9c591a040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ad1b30e3e84a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290a4642742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3862d64c744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7be918be2e4d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8f15b5bb240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9297d581794e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9dbbcff99348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FANA BLIKK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BLIKK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FANA BLIKK GRUPPEN AS ble etablert [år] og holder til i Nesttun.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BLIKK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BLIKK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BLIKK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12 541 344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−7 603 940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7 553 534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87 599 701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153 653 868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BLIKK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EDGAR LISETH AS  –  52,0 %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FANA STILLAS AS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JIL AS  –  24,0 %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BLIKK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Fanavegen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5221 Nesttun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991 892 168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FANA BLIKK GRUPPEN AS</a:t>
            </a:r>
          </a:p>
        </p:txBody>
      </p:sp>
    </p:spTree>
  </p:cSld>
  <p:clrMapOvr>
    <a:masterClrMapping xmlns:a="http://schemas.openxmlformats.org/drawingml/2006/main"/>
  </p:clrMapOvr>
</p:sld>
</file>