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9f7f150f3a4f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65838a32a84584"/>
  </p:sldMasterIdLst>
  <p:sldIdLst>
    <p:sldId xmlns:r="http://schemas.openxmlformats.org/officeDocument/2006/relationships" id="256" r:id="R71f4803af11d4db2"/>
    <p:sldId xmlns:r="http://schemas.openxmlformats.org/officeDocument/2006/relationships" id="257" r:id="Rfbc10ceb25f940ef"/>
    <p:sldId xmlns:r="http://schemas.openxmlformats.org/officeDocument/2006/relationships" id="258" r:id="Re24c8af707274a49"/>
    <p:sldId xmlns:r="http://schemas.openxmlformats.org/officeDocument/2006/relationships" id="259" r:id="Raa1b01f1a0d44c6a"/>
    <p:sldId xmlns:r="http://schemas.openxmlformats.org/officeDocument/2006/relationships" id="260" r:id="R50bff332dfb2460d"/>
    <p:sldId xmlns:r="http://schemas.openxmlformats.org/officeDocument/2006/relationships" id="261" r:id="R7856f7ad3da446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65838a32a84584" /><Relationship Type="http://schemas.openxmlformats.org/officeDocument/2006/relationships/slide" Target="/ppt/slides/slide1.xml" Id="R71f4803af11d4db2" /><Relationship Type="http://schemas.openxmlformats.org/officeDocument/2006/relationships/slide" Target="/ppt/slides/slide2.xml" Id="Rfbc10ceb25f940ef" /><Relationship Type="http://schemas.openxmlformats.org/officeDocument/2006/relationships/slide" Target="/ppt/slides/slide3.xml" Id="Re24c8af707274a49" /><Relationship Type="http://schemas.openxmlformats.org/officeDocument/2006/relationships/slide" Target="/ppt/slides/slide4.xml" Id="Raa1b01f1a0d44c6a" /><Relationship Type="http://schemas.openxmlformats.org/officeDocument/2006/relationships/slide" Target="/ppt/slides/slide5.xml" Id="R50bff332dfb2460d" /><Relationship Type="http://schemas.openxmlformats.org/officeDocument/2006/relationships/slide" Target="/ppt/slides/slide6.xml" Id="R7856f7ad3da446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d56fc45fbc4f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3411b84194f68" /><Relationship Type="http://schemas.openxmlformats.org/officeDocument/2006/relationships/theme" Target="/ppt/slideMasters/theme/theme1.xml" Id="R622fd9ddd9dd41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53411b84194f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cc352cb5f4a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b5619e9694a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f29e2b49043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77c8faa1e4f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36db17c984d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fbe1684da4e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GJENSIDIGESTIFTELSEN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GJENSIDIGESTIFTELSEN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GJENSIDIGESTIFTELSEN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GJENSIDIGESTIFTELSEN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GJENSIDIGESTIFTELSEN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GJENSIDIGESTIFTELSEN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−3 601 000 000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4 020 000 000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51 690 000 000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55 290 000 000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GJENSIDIGESTIFTELSEN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Stortingsgata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83 88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post@gjensidigestiftelsen.no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www.gjensidigestiftelsen.no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991 896 996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GJENSIDIGESTIFTELSEN</a:t>
            </a:r>
          </a:p>
        </p:txBody>
      </p:sp>
    </p:spTree>
  </p:cSld>
  <p:clrMapOvr>
    <a:masterClrMapping xmlns:a="http://schemas.openxmlformats.org/drawingml/2006/main"/>
  </p:clrMapOvr>
</p:sld>
</file>