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80db9fd59641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fede279c1e412d"/>
  </p:sldMasterIdLst>
  <p:sldIdLst>
    <p:sldId xmlns:r="http://schemas.openxmlformats.org/officeDocument/2006/relationships" id="256" r:id="R657aa69c45e54d78"/>
    <p:sldId xmlns:r="http://schemas.openxmlformats.org/officeDocument/2006/relationships" id="257" r:id="R9d13579f85dd47a2"/>
    <p:sldId xmlns:r="http://schemas.openxmlformats.org/officeDocument/2006/relationships" id="258" r:id="R065af317afd946cf"/>
    <p:sldId xmlns:r="http://schemas.openxmlformats.org/officeDocument/2006/relationships" id="259" r:id="Ra5890465296c49cd"/>
    <p:sldId xmlns:r="http://schemas.openxmlformats.org/officeDocument/2006/relationships" id="260" r:id="Redfbadd2dafa4de1"/>
    <p:sldId xmlns:r="http://schemas.openxmlformats.org/officeDocument/2006/relationships" id="261" r:id="Rfd5edf3298494121"/>
    <p:sldId xmlns:r="http://schemas.openxmlformats.org/officeDocument/2006/relationships" id="262" r:id="R87e7639de61d4b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ede279c1e412d" /><Relationship Type="http://schemas.openxmlformats.org/officeDocument/2006/relationships/slide" Target="/ppt/slides/slide1.xml" Id="R657aa69c45e54d78" /><Relationship Type="http://schemas.openxmlformats.org/officeDocument/2006/relationships/slide" Target="/ppt/slides/slide2.xml" Id="R9d13579f85dd47a2" /><Relationship Type="http://schemas.openxmlformats.org/officeDocument/2006/relationships/slide" Target="/ppt/slides/slide3.xml" Id="R065af317afd946cf" /><Relationship Type="http://schemas.openxmlformats.org/officeDocument/2006/relationships/slide" Target="/ppt/slides/slide4.xml" Id="Ra5890465296c49cd" /><Relationship Type="http://schemas.openxmlformats.org/officeDocument/2006/relationships/slide" Target="/ppt/slides/slide5.xml" Id="Redfbadd2dafa4de1" /><Relationship Type="http://schemas.openxmlformats.org/officeDocument/2006/relationships/slide" Target="/ppt/slides/slide6.xml" Id="Rfd5edf3298494121" /><Relationship Type="http://schemas.openxmlformats.org/officeDocument/2006/relationships/slide" Target="/ppt/slides/slide7.xml" Id="R87e7639de61d4b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a2cf3e8914b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9a017a5de4e8b" /><Relationship Type="http://schemas.openxmlformats.org/officeDocument/2006/relationships/theme" Target="/ppt/slideMasters/theme/theme1.xml" Id="R9795f2189fa24a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79a017a5de4e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f80e9f9e944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eeb1396894e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171488ece4b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ac931d46549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b693f5a144e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3869451b640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6654fa7df47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JOHDI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530 288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575 168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OVE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JOVAR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Jovar Bakken, Louises gate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991 901 035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