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57dc8eba5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2176d263140bd"/>
  </p:sldMasterIdLst>
  <p:sldIdLst>
    <p:sldId xmlns:r="http://schemas.openxmlformats.org/officeDocument/2006/relationships" id="256" r:id="R96a480cbdda249e4"/>
    <p:sldId xmlns:r="http://schemas.openxmlformats.org/officeDocument/2006/relationships" id="257" r:id="R714728763ab046b0"/>
    <p:sldId xmlns:r="http://schemas.openxmlformats.org/officeDocument/2006/relationships" id="258" r:id="Rbf085d8b10f94967"/>
    <p:sldId xmlns:r="http://schemas.openxmlformats.org/officeDocument/2006/relationships" id="259" r:id="R5e14f186af204749"/>
    <p:sldId xmlns:r="http://schemas.openxmlformats.org/officeDocument/2006/relationships" id="260" r:id="R390df4b88df14a32"/>
    <p:sldId xmlns:r="http://schemas.openxmlformats.org/officeDocument/2006/relationships" id="261" r:id="R495b8912c714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2176d263140bd" /><Relationship Type="http://schemas.openxmlformats.org/officeDocument/2006/relationships/slide" Target="/ppt/slides/slide1.xml" Id="R96a480cbdda249e4" /><Relationship Type="http://schemas.openxmlformats.org/officeDocument/2006/relationships/slide" Target="/ppt/slides/slide2.xml" Id="R714728763ab046b0" /><Relationship Type="http://schemas.openxmlformats.org/officeDocument/2006/relationships/slide" Target="/ppt/slides/slide3.xml" Id="Rbf085d8b10f94967" /><Relationship Type="http://schemas.openxmlformats.org/officeDocument/2006/relationships/slide" Target="/ppt/slides/slide4.xml" Id="R5e14f186af204749" /><Relationship Type="http://schemas.openxmlformats.org/officeDocument/2006/relationships/slide" Target="/ppt/slides/slide5.xml" Id="R390df4b88df14a32" /><Relationship Type="http://schemas.openxmlformats.org/officeDocument/2006/relationships/slide" Target="/ppt/slides/slide6.xml" Id="R495b8912c714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f8d5bc86d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8b21b8c5412f" /><Relationship Type="http://schemas.openxmlformats.org/officeDocument/2006/relationships/theme" Target="/ppt/slideMasters/theme/theme1.xml" Id="R22856c612b06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58b21b8c5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ae981290d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9945f2a2e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b299a6a5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d6663de3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8026b757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11ebbad1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