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3f8d6d382a46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4256619d9d4fe7"/>
  </p:sldMasterIdLst>
  <p:sldIdLst>
    <p:sldId xmlns:r="http://schemas.openxmlformats.org/officeDocument/2006/relationships" id="256" r:id="Re2f39d4a271f4146"/>
    <p:sldId xmlns:r="http://schemas.openxmlformats.org/officeDocument/2006/relationships" id="257" r:id="R89d63ae56e34463a"/>
    <p:sldId xmlns:r="http://schemas.openxmlformats.org/officeDocument/2006/relationships" id="258" r:id="R5e7433efaf9c4882"/>
    <p:sldId xmlns:r="http://schemas.openxmlformats.org/officeDocument/2006/relationships" id="259" r:id="R0d9a349869ee4781"/>
    <p:sldId xmlns:r="http://schemas.openxmlformats.org/officeDocument/2006/relationships" id="260" r:id="R62891f7c0f6349e8"/>
    <p:sldId xmlns:r="http://schemas.openxmlformats.org/officeDocument/2006/relationships" id="261" r:id="Rd2e79c8b6b994964"/>
    <p:sldId xmlns:r="http://schemas.openxmlformats.org/officeDocument/2006/relationships" id="262" r:id="Rdfcf1ac667a744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256619d9d4fe7" /><Relationship Type="http://schemas.openxmlformats.org/officeDocument/2006/relationships/slide" Target="/ppt/slides/slide1.xml" Id="Re2f39d4a271f4146" /><Relationship Type="http://schemas.openxmlformats.org/officeDocument/2006/relationships/slide" Target="/ppt/slides/slide2.xml" Id="R89d63ae56e34463a" /><Relationship Type="http://schemas.openxmlformats.org/officeDocument/2006/relationships/slide" Target="/ppt/slides/slide3.xml" Id="R5e7433efaf9c4882" /><Relationship Type="http://schemas.openxmlformats.org/officeDocument/2006/relationships/slide" Target="/ppt/slides/slide4.xml" Id="R0d9a349869ee4781" /><Relationship Type="http://schemas.openxmlformats.org/officeDocument/2006/relationships/slide" Target="/ppt/slides/slide5.xml" Id="R62891f7c0f6349e8" /><Relationship Type="http://schemas.openxmlformats.org/officeDocument/2006/relationships/slide" Target="/ppt/slides/slide6.xml" Id="Rd2e79c8b6b994964" /><Relationship Type="http://schemas.openxmlformats.org/officeDocument/2006/relationships/slide" Target="/ppt/slides/slide7.xml" Id="Rdfcf1ac667a744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42fd4d4544a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cd771dfe34c0f" /><Relationship Type="http://schemas.openxmlformats.org/officeDocument/2006/relationships/theme" Target="/ppt/slideMasters/theme/theme1.xml" Id="Re109fe93b0be42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ccd771dfe34c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51869be6d4a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f2f94fca348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f9126382a44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973760f5b48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cec1f9ba943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7d42091f042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263708fb641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 INVEST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1 005 419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1 827 576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1 845 777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ØDEGÅRDEN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Neverlia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