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ca9d3bfe6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d5ed09934b413f"/>
  </p:sldMasterIdLst>
  <p:sldIdLst>
    <p:sldId xmlns:r="http://schemas.openxmlformats.org/officeDocument/2006/relationships" id="256" r:id="R4a3e5e1ec6d846c6"/>
    <p:sldId xmlns:r="http://schemas.openxmlformats.org/officeDocument/2006/relationships" id="257" r:id="R1421179d8cb042e2"/>
    <p:sldId xmlns:r="http://schemas.openxmlformats.org/officeDocument/2006/relationships" id="258" r:id="R74ba18599ef4436c"/>
    <p:sldId xmlns:r="http://schemas.openxmlformats.org/officeDocument/2006/relationships" id="259" r:id="Ra1f62f7ea5ef4fae"/>
    <p:sldId xmlns:r="http://schemas.openxmlformats.org/officeDocument/2006/relationships" id="260" r:id="Rb22d5f49ba984ed0"/>
    <p:sldId xmlns:r="http://schemas.openxmlformats.org/officeDocument/2006/relationships" id="261" r:id="Rd7267109ce6c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5ed09934b413f" /><Relationship Type="http://schemas.openxmlformats.org/officeDocument/2006/relationships/slide" Target="/ppt/slides/slide1.xml" Id="R4a3e5e1ec6d846c6" /><Relationship Type="http://schemas.openxmlformats.org/officeDocument/2006/relationships/slide" Target="/ppt/slides/slide2.xml" Id="R1421179d8cb042e2" /><Relationship Type="http://schemas.openxmlformats.org/officeDocument/2006/relationships/slide" Target="/ppt/slides/slide3.xml" Id="R74ba18599ef4436c" /><Relationship Type="http://schemas.openxmlformats.org/officeDocument/2006/relationships/slide" Target="/ppt/slides/slide4.xml" Id="Ra1f62f7ea5ef4fae" /><Relationship Type="http://schemas.openxmlformats.org/officeDocument/2006/relationships/slide" Target="/ppt/slides/slide5.xml" Id="Rb22d5f49ba984ed0" /><Relationship Type="http://schemas.openxmlformats.org/officeDocument/2006/relationships/slide" Target="/ppt/slides/slide6.xml" Id="Rd7267109ce6c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362cc57e0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21c325894ca0" /><Relationship Type="http://schemas.openxmlformats.org/officeDocument/2006/relationships/theme" Target="/ppt/slideMasters/theme/theme1.xml" Id="Rba490b7df20f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ce21c32589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cacc6c55a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b49c288fe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f4e2e3d14a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2659fc454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83dca893f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d52401096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SVERRE VIGGO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1 AS</a:t>
            </a:r>
          </a:p>
        </p:txBody>
      </p:sp>
    </p:spTree>
  </p:cSld>
  <p:clrMapOvr>
    <a:masterClrMapping xmlns:a="http://schemas.openxmlformats.org/drawingml/2006/main"/>
  </p:clrMapOvr>
</p:sld>
</file>