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39e067b72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1d9b028c541ab"/>
  </p:sldMasterIdLst>
  <p:sldIdLst>
    <p:sldId xmlns:r="http://schemas.openxmlformats.org/officeDocument/2006/relationships" id="256" r:id="Rb578ef3460654e83"/>
    <p:sldId xmlns:r="http://schemas.openxmlformats.org/officeDocument/2006/relationships" id="257" r:id="R0337899f692644cf"/>
    <p:sldId xmlns:r="http://schemas.openxmlformats.org/officeDocument/2006/relationships" id="258" r:id="Rb06814fd651846ea"/>
    <p:sldId xmlns:r="http://schemas.openxmlformats.org/officeDocument/2006/relationships" id="259" r:id="Re8a43b143ccc48d4"/>
    <p:sldId xmlns:r="http://schemas.openxmlformats.org/officeDocument/2006/relationships" id="260" r:id="R9f3862847ec94bd4"/>
    <p:sldId xmlns:r="http://schemas.openxmlformats.org/officeDocument/2006/relationships" id="261" r:id="Rdc3525501052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1d9b028c541ab" /><Relationship Type="http://schemas.openxmlformats.org/officeDocument/2006/relationships/slide" Target="/ppt/slides/slide1.xml" Id="Rb578ef3460654e83" /><Relationship Type="http://schemas.openxmlformats.org/officeDocument/2006/relationships/slide" Target="/ppt/slides/slide2.xml" Id="R0337899f692644cf" /><Relationship Type="http://schemas.openxmlformats.org/officeDocument/2006/relationships/slide" Target="/ppt/slides/slide3.xml" Id="Rb06814fd651846ea" /><Relationship Type="http://schemas.openxmlformats.org/officeDocument/2006/relationships/slide" Target="/ppt/slides/slide4.xml" Id="Re8a43b143ccc48d4" /><Relationship Type="http://schemas.openxmlformats.org/officeDocument/2006/relationships/slide" Target="/ppt/slides/slide5.xml" Id="R9f3862847ec94bd4" /><Relationship Type="http://schemas.openxmlformats.org/officeDocument/2006/relationships/slide" Target="/ppt/slides/slide6.xml" Id="Rdc3525501052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fde03fe23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52f67dc3a40c1" /><Relationship Type="http://schemas.openxmlformats.org/officeDocument/2006/relationships/theme" Target="/ppt/slideMasters/theme/theme1.xml" Id="R196f19875c45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52f67dc3a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742b86804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69c9ae347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7cedd104440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75a493301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82ee87ca4b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72c772e3f49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 &amp; KULTUR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